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5E8BF445-13AE-40F5-BCBF-EBF38D51B2F6}">
          <p14:sldIdLst>
            <p14:sldId id="256"/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378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C6C87-CAC4-4E45-B0BB-D971D34610D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746125"/>
            <a:ext cx="53848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97FCA-8E44-47A2-822B-FE1AD189A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72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97FCA-8E44-47A2-822B-FE1AD189A1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7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217" y="1628800"/>
            <a:ext cx="283104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0" y="183631"/>
            <a:ext cx="3062392" cy="194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403" y="1484783"/>
            <a:ext cx="1488437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" y="2664230"/>
            <a:ext cx="3038548" cy="197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4767183"/>
            <a:ext cx="3003566" cy="200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21887" y="1990609"/>
            <a:ext cx="6410300" cy="27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05038" y="2004896"/>
            <a:ext cx="6604642" cy="276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83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6" y="70911"/>
            <a:ext cx="2824887" cy="307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" y="3140968"/>
            <a:ext cx="2724050" cy="164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" y="4784203"/>
            <a:ext cx="2859830" cy="182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81769" y="1785956"/>
            <a:ext cx="667045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595" y="47809"/>
            <a:ext cx="3027116" cy="212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595" y="2144948"/>
            <a:ext cx="3057019" cy="22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595" y="4509119"/>
            <a:ext cx="3027116" cy="223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4430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</Words>
  <Application>Microsoft Office PowerPoint</Application>
  <PresentationFormat>Лист A4 (210x297 мм)</PresentationFormat>
  <Paragraphs>1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cp:lastPrinted>2024-11-19T06:06:52Z</cp:lastPrinted>
  <dcterms:created xsi:type="dcterms:W3CDTF">2024-11-15T08:39:45Z</dcterms:created>
  <dcterms:modified xsi:type="dcterms:W3CDTF">2024-11-19T06:17:02Z</dcterms:modified>
</cp:coreProperties>
</file>