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1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9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1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7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963A-4CB9-42AD-851F-A37F63914762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5586-66EE-4C46-B7F4-DBCF75FCF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4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2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211" y="5072815"/>
            <a:ext cx="9089390" cy="1620771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 Сарбаз сыныптары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78" y="1742207"/>
            <a:ext cx="3330608" cy="3330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094">
            <a:off x="1879075" y="1609151"/>
            <a:ext cx="3351099" cy="33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1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59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70" y="-2042"/>
            <a:ext cx="9624060" cy="1260211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«Ә» Жас Сарбаз гимназия сыныбы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24" y="447631"/>
            <a:ext cx="792088" cy="792088"/>
          </a:xfrm>
          <a:prstGeom prst="rect">
            <a:avLst/>
          </a:prstGeom>
        </p:spPr>
      </p:pic>
      <p:pic>
        <p:nvPicPr>
          <p:cNvPr id="8" name="Рисунок 7" descr="C:\Users\Администратор\Downloads\WhatsApp Image 2024-01-19 at 17.08.59 (1)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5" t="1841" r="2135" b="-1841"/>
          <a:stretch/>
        </p:blipFill>
        <p:spPr bwMode="auto">
          <a:xfrm>
            <a:off x="378148" y="1526728"/>
            <a:ext cx="2734608" cy="1663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268" y="345884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25-қазан 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</a:t>
            </a:r>
            <a:endParaRPr lang="kk-KZ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күніне 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орай </a:t>
            </a:r>
            <a:endParaRPr lang="kk-KZ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 Отаным-Қазақстан»</a:t>
            </a:r>
            <a:endParaRPr lang="ru-RU" sz="1200" b="1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14" y="1258169"/>
            <a:ext cx="2559572" cy="1713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38085" y="3059079"/>
            <a:ext cx="2492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«Рахмет,сүйікті Әліппем!» ашық тәрбие сағаты </a:t>
            </a:r>
            <a:endParaRPr lang="ru-RU" sz="1200" b="1" dirty="0"/>
          </a:p>
        </p:txBody>
      </p:sp>
      <p:pic>
        <p:nvPicPr>
          <p:cNvPr id="12" name="Рисунок 11" descr="C:\Users\Администратор\Downloads\WhatsApp Image 2024-05-27 at 11.32.50 (3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15" y="1537483"/>
            <a:ext cx="2596197" cy="1753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603850" y="3458849"/>
            <a:ext cx="239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ctr">
              <a:spcAft>
                <a:spcPts val="0"/>
              </a:spcAft>
            </a:pP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Жас сарбаздар вальсіне білім </a:t>
            </a:r>
            <a:r>
              <a:rPr lang="kk-KZ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алушылар 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қатысып,керемет би биледі.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Администратор\Downloads\WhatsApp Image 2024-05-30 at 13.09.11 (2)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17" y="4126135"/>
            <a:ext cx="3072765" cy="1886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772090" y="614182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 algn="ctr">
              <a:spcAft>
                <a:spcPts val="0"/>
              </a:spcAft>
            </a:pP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мамыр Қазақстан  қарулы күштері  күні қарсаңында </a:t>
            </a:r>
            <a:endParaRPr lang="kk-KZ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88900" algn="ctr">
              <a:spcAft>
                <a:spcPts val="0"/>
              </a:spcAft>
            </a:pPr>
            <a:r>
              <a:rPr lang="kk-KZ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Жас </a:t>
            </a: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сарбаз сыныптарының слеті өтті</a:t>
            </a:r>
            <a:endParaRPr lang="ru-RU" sz="1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 descr="C:\Users\Администратор\Downloads\WhatsApp Image 2024-05-27 at 12.59.45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4386782"/>
            <a:ext cx="2884805" cy="1805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00626" y="6326494"/>
            <a:ext cx="323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«Білімім –Отаныма» тақырыбындағы  соңғы қоңырауға арналған сынып сағаты</a:t>
            </a:r>
            <a:endParaRPr lang="ru-RU" sz="12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0446" y="4326102"/>
            <a:ext cx="2700886" cy="1865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204057" y="6359274"/>
            <a:ext cx="2927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88900" algn="ctr">
              <a:spcAft>
                <a:spcPts val="0"/>
              </a:spcAft>
            </a:pPr>
            <a:r>
              <a:rPr lang="kk-KZ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Жас сарбаз сыныптарының слеті өтті</a:t>
            </a:r>
            <a:endParaRPr lang="ru-RU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0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59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70" y="-2042"/>
            <a:ext cx="9624060" cy="1260211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«Ә» Жас Сарбаз сыныбы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24" y="447631"/>
            <a:ext cx="792088" cy="792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9" y="1575586"/>
            <a:ext cx="2943875" cy="2045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7859" y="3733268"/>
            <a:ext cx="2529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 Полиция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департаменті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экскурсия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41" y="1387943"/>
            <a:ext cx="2808453" cy="210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18941" y="3724076"/>
            <a:ext cx="2743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сағаты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71" y="1578169"/>
            <a:ext cx="2961362" cy="1969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709057" y="3697895"/>
            <a:ext cx="19371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Қурыршақ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8" y="4368995"/>
            <a:ext cx="2664296" cy="1840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33486" y="6284669"/>
            <a:ext cx="2309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Әнұран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акциясы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 b="39917"/>
          <a:stretch/>
        </p:blipFill>
        <p:spPr>
          <a:xfrm>
            <a:off x="5431250" y="4380744"/>
            <a:ext cx="2795770" cy="1828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57224" y="6338185"/>
            <a:ext cx="1543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мерекесі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1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GELIODATA\ЗАКАЗЧИКИ\Тоня\Лого ИМЭМО Брендбук\Презентация страницы - без текста и лого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59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670" y="-2042"/>
            <a:ext cx="9624060" cy="1260211"/>
          </a:xfrm>
        </p:spPr>
        <p:txBody>
          <a:bodyPr>
            <a:normAutofit/>
          </a:bodyPr>
          <a:lstStyle/>
          <a:p>
            <a:r>
              <a:rPr lang="kk-K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«Ә» Жас Сарбаз сыныбы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24" y="447631"/>
            <a:ext cx="792088" cy="7920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40" y="1898370"/>
            <a:ext cx="2773920" cy="1859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4822" y="3830324"/>
            <a:ext cx="2136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Әжемнің </a:t>
            </a:r>
            <a:r>
              <a:rPr lang="kk-K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     «Ұлттық </a:t>
            </a: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құндылық-ұлт қазынасы»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98" y="1396610"/>
            <a:ext cx="2964180" cy="202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98712" y="3563876"/>
            <a:ext cx="231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Аналарға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мерекелік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-шара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АНАШЫМ-КҮНІМ!»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75" y="1851335"/>
            <a:ext cx="2795387" cy="1782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430674" y="3757811"/>
            <a:ext cx="281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Отан қорғаушылар күніне арналған </a:t>
            </a:r>
            <a:endParaRPr lang="kk-KZ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Жас ұландар мақтанышы </a:t>
            </a:r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елімнің» </a:t>
            </a:r>
            <a:endParaRPr lang="ru-RU" sz="1200" dirty="0"/>
          </a:p>
        </p:txBody>
      </p:sp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64" y="4448381"/>
            <a:ext cx="2576091" cy="186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07390" y="6376703"/>
            <a:ext cx="1606038" cy="47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мамыр 2024 жылы </a:t>
            </a:r>
            <a:r>
              <a:rPr lang="kk-KZ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 Сарбаз» балы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92" y="4448381"/>
            <a:ext cx="2520880" cy="1757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608510" y="6399982"/>
            <a:ext cx="1944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«Наурыз мерекесі»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295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134</Words>
  <Application>Microsoft Office PowerPoint</Application>
  <PresentationFormat>Произвольный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Жас Сарбаз сыныптары</vt:lpstr>
      <vt:lpstr>1 «Ә» Жас Сарбаз гимназия сыныбы</vt:lpstr>
      <vt:lpstr>2 «Ә» Жас Сарбаз сыныбы</vt:lpstr>
      <vt:lpstr>3 «Ә» Жас Сарбаз сыныбы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Gelio</dc:creator>
  <cp:lastModifiedBy>Пайдаланушы</cp:lastModifiedBy>
  <cp:revision>16</cp:revision>
  <dcterms:created xsi:type="dcterms:W3CDTF">2018-05-03T09:10:59Z</dcterms:created>
  <dcterms:modified xsi:type="dcterms:W3CDTF">2024-05-31T12:57:16Z</dcterms:modified>
</cp:coreProperties>
</file>