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3" autoAdjust="0"/>
  </p:normalViewPr>
  <p:slideViewPr>
    <p:cSldViewPr snapToGrid="0">
      <p:cViewPr varScale="1">
        <p:scale>
          <a:sx n="81" d="100"/>
          <a:sy n="81" d="100"/>
        </p:scale>
        <p:origin x="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2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3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2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5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7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0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3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1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6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8254F7-2C4A-4996-B611-AC096D2AA0C3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182051-1E53-4A2B-B02A-8BC5CA2A008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1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1" y="253459"/>
            <a:ext cx="2166431" cy="2888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9482968" y="364276"/>
            <a:ext cx="2496061" cy="3106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34" y="232791"/>
            <a:ext cx="2167341" cy="288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t="15261" r="16926" b="7517"/>
          <a:stretch/>
        </p:blipFill>
        <p:spPr>
          <a:xfrm>
            <a:off x="5382182" y="331280"/>
            <a:ext cx="2069201" cy="279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1"/>
          <p:cNvPicPr/>
          <p:nvPr/>
        </p:nvPicPr>
        <p:blipFill>
          <a:blip r:embed="rId6"/>
          <a:stretch>
            <a:fillRect/>
          </a:stretch>
        </p:blipFill>
        <p:spPr>
          <a:xfrm rot="16200000">
            <a:off x="9589049" y="3693794"/>
            <a:ext cx="1959275" cy="3057516"/>
          </a:xfrm>
          <a:prstGeom prst="rect">
            <a:avLst/>
          </a:prstGeom>
        </p:spPr>
      </p:pic>
      <p:pic>
        <p:nvPicPr>
          <p:cNvPr id="9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355093" y="4207786"/>
            <a:ext cx="1677987" cy="2500008"/>
          </a:xfrm>
          <a:prstGeom prst="rect">
            <a:avLst/>
          </a:prstGeom>
        </p:spPr>
      </p:pic>
      <p:pic>
        <p:nvPicPr>
          <p:cNvPr id="10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2446209" y="4125572"/>
            <a:ext cx="1663552" cy="2500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0353" y="3122579"/>
            <a:ext cx="334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Т.Е.Дәулетбаев атындағы мектеп оқушыларының ХІ аймақтық ғылыми-практикалық конференциясы </a:t>
            </a:r>
            <a:r>
              <a:rPr lang="kk-KZ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жоба Балгабаева Айым   </a:t>
            </a:r>
            <a:r>
              <a:rPr lang="kk-KZ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орын, </a:t>
            </a:r>
            <a:r>
              <a:rPr lang="kk-KZ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өңірлік ,2024жыл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70" y="3142034"/>
            <a:ext cx="28385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Т.Е.Дәулетбаев атындағы мектеп оқушыларының ХІ аймақтық ғылыми-практикалық конференциясы ғылыми жоба Бекет Нурасыл 2 орын, </a:t>
            </a:r>
          </a:p>
          <a:p>
            <a:r>
              <a:rPr lang="kk-KZ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өңірлік ,2024жыл</a:t>
            </a:r>
            <a:endPara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27994" y="3781250"/>
            <a:ext cx="3569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«Қарым-қатынас,түсіну,шабыт» облыстық форумында іс-тәжірибе  алмасу. 28.05.2024 жыл.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/>
          <p:cNvPicPr/>
          <p:nvPr/>
        </p:nvPicPr>
        <p:blipFill>
          <a:blip r:embed="rId9"/>
          <a:stretch>
            <a:fillRect/>
          </a:stretch>
        </p:blipFill>
        <p:spPr>
          <a:xfrm>
            <a:off x="4446500" y="4024554"/>
            <a:ext cx="1849270" cy="25000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95770" y="4553680"/>
            <a:ext cx="2814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i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Республикалық </a:t>
            </a:r>
            <a:r>
              <a:rPr lang="kk-KZ" sz="1400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«Зерде» ғылыми жобалар байқауының  </a:t>
            </a:r>
          </a:p>
          <a:p>
            <a:r>
              <a:rPr lang="kk-KZ" sz="1400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қалалық кезеңі Балгабаева Айым 2 орын, 2023 жыл.</a:t>
            </a:r>
            <a:endParaRPr lang="ru-RU" sz="1400" b="1" i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58" y="543655"/>
            <a:ext cx="1514852" cy="201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/>
          <p:cNvSpPr txBox="1"/>
          <p:nvPr/>
        </p:nvSpPr>
        <p:spPr>
          <a:xfrm>
            <a:off x="7573020" y="2598324"/>
            <a:ext cx="1909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оқу жылында жеткен жоғарғы жетісітіктері үшін «Жыл үздігі» Бекет Нурасыл 2024 жыл.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9466" y="6273225"/>
            <a:ext cx="4231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«В» сынып 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жетекшісі: Жилкайдарова Ж.Б.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3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095" y="99318"/>
            <a:ext cx="7766936" cy="1096899"/>
          </a:xfrm>
        </p:spPr>
        <p:txBody>
          <a:bodyPr>
            <a:normAutofit/>
          </a:bodyPr>
          <a:lstStyle/>
          <a:p>
            <a:pPr algn="l"/>
            <a:endParaRPr lang="kk-KZ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82" y="881741"/>
            <a:ext cx="2778579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05" y="827312"/>
            <a:ext cx="2536371" cy="3766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33" y="881740"/>
            <a:ext cx="4332523" cy="3766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088086" y="4865914"/>
            <a:ext cx="3592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Фахрединов Дамир- Ақберген республикалық танымдық –шығармашылық журналы ұйымдастырған «Абай оқулары »конкурсына қатысып жүлделі 1 орынға  ие болды.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1" y="4691740"/>
            <a:ext cx="4354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Әмірбек Жалғас,Фахрединов Дамир, Дулатхан Әлінұр, Сырбай Нұрислам -«Мың бала»республикалық зияткерлік орталығының ұйымдастыруымен «Мақатаев оқулары», «Абай оқулары» конкурстарына қатысып, жүлделі 1 орынға ие болды.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083629"/>
            <a:ext cx="2775857" cy="153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81000" y="4865914"/>
            <a:ext cx="2699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Сырбай Нұрислам-1-4 сынып оқушыларына арналған облыстық олимпиадасының қалалық кезеңінде жүлделі 3 орынға ие болды.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3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54" y="1859065"/>
            <a:ext cx="3816427" cy="456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280" y="1072613"/>
            <a:ext cx="1749704" cy="61392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248862" y="473323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Серкебаева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Мерей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Ақберген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«Абай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жүлделі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7672" y="4410069"/>
            <a:ext cx="5874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қортынындысы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жарыстарға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қатысып,нәтижелі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Тосмагамбетов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4215" r="7375"/>
          <a:stretch/>
        </p:blipFill>
        <p:spPr>
          <a:xfrm>
            <a:off x="7937103" y="508389"/>
            <a:ext cx="2369127" cy="379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680453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285</TotalTime>
  <Words>195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SimSun</vt:lpstr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8</cp:revision>
  <dcterms:created xsi:type="dcterms:W3CDTF">2024-05-31T05:08:25Z</dcterms:created>
  <dcterms:modified xsi:type="dcterms:W3CDTF">2024-06-04T05:11:10Z</dcterms:modified>
</cp:coreProperties>
</file>