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B2B93"/>
    <a:srgbClr val="237B38"/>
    <a:srgbClr val="004C22"/>
    <a:srgbClr val="007E39"/>
    <a:srgbClr val="FF9966"/>
    <a:srgbClr val="FF99FF"/>
    <a:srgbClr val="2857EE"/>
    <a:srgbClr val="23CBD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9" autoAdjust="0"/>
  </p:normalViewPr>
  <p:slideViewPr>
    <p:cSldViewPr>
      <p:cViewPr varScale="1">
        <p:scale>
          <a:sx n="61" d="100"/>
          <a:sy n="61" d="100"/>
        </p:scale>
        <p:origin x="2682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9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9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9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1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6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6239" y="1521765"/>
            <a:ext cx="9910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5" y="-35522"/>
            <a:ext cx="1272908" cy="129404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-142067" y="942682"/>
            <a:ext cx="7200311" cy="954107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ЖАДЫНАМА 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«Балалардың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аутодеструктивті мінез-құлқының алдын алу»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(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ата- аналарға арналған)</a:t>
            </a:r>
            <a:endParaRPr lang="kk-K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9005" y="63358"/>
            <a:ext cx="6118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 smtClean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ҚОСТАНАЙ </a:t>
            </a:r>
            <a:r>
              <a:rPr lang="kk-KZ" altLang="ru-RU" sz="1000" b="1" dirty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latin typeface="Segoe Print" pitchFamily="2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036" y="1906401"/>
            <a:ext cx="6590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Аутодеструктивті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мінез—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құлық-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сіздің соматикалық немесе психикалық денсаулығыңызға тікелей немесе жанама зиян келтіруге бағытталған әрекеттер.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6060" y="3633271"/>
            <a:ext cx="3027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Балаларыңызға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өмірде нақты мақсаттар қоюға және оларға ұмтылуға көмектесіңіз.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6919" y="4826776"/>
            <a:ext cx="32364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Өмірдегі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кедергілерді жеңуге көмектесуді ұмытпаңыз.</a:t>
            </a:r>
          </a:p>
          <a:p>
            <a:pPr algn="just"/>
            <a:endParaRPr lang="ru-RU" sz="1400" dirty="0"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6919" y="5626995"/>
            <a:ext cx="3292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Жастардың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кез-келген жағымды бастамаларын іс бойынша сөзбен мақұлдаңыз.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5353" y="7445479"/>
            <a:ext cx="3027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Ешқандай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жағдайда физикалық жазаны қолданбаңыз.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2063" y="2737398"/>
            <a:ext cx="2955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Балалардың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отбасылық және ішкі мәселелерін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талқылаңыз</a:t>
            </a: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0862" y="8384491"/>
            <a:ext cx="3141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Өсіп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келе жатқан балаларыңызды көбірек жақсы көріңіз, мұқият болыңыз және ең бастысы олармен нәзік болыңыз.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9" y="2812885"/>
            <a:ext cx="608115" cy="6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722" y="293227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Segoe Print" pitchFamily="2" charset="0"/>
              </a:rPr>
              <a:t>1.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" y="3645789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35897" y="375053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Segoe Print" pitchFamily="2" charset="0"/>
              </a:rPr>
              <a:t>2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95" y="4739411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837751" y="484599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Segoe Print" pitchFamily="2" charset="0"/>
              </a:rPr>
              <a:t>3.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95" y="5697993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837751" y="583602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Segoe Print" pitchFamily="2" charset="0"/>
              </a:rPr>
              <a:t>4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7" y="7417678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73335" y="753781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Segoe Print" pitchFamily="2" charset="0"/>
              </a:rPr>
              <a:t>5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5" y="8506259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7261" y="860175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Segoe Print" pitchFamily="2" charset="0"/>
              </a:rPr>
              <a:t>6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1037" name="Picture 13" descr="C:\Users\TelefonDoveriya\Desktop\302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" y="4575745"/>
            <a:ext cx="2647105" cy="2549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TelefonDoveriya\Desktop\licent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87" y="2434188"/>
            <a:ext cx="2423202" cy="242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TelefonDoveriya\Downloads\2023-08-02_23-55-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34" y="6465022"/>
            <a:ext cx="2822916" cy="1933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5" y="8350090"/>
            <a:ext cx="2693140" cy="15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</TotalTime>
  <Words>114</Words>
  <Application>Microsoft Office PowerPoint</Application>
  <PresentationFormat>Лист A4 (210x297 мм)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Bookman Old Style</vt:lpstr>
      <vt:lpstr>Calibri</vt:lpstr>
      <vt:lpstr>Segoe Print</vt:lpstr>
      <vt:lpstr>Segoe Script</vt:lpstr>
      <vt:lpstr>Segoe UI Symbol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480</cp:revision>
  <dcterms:created xsi:type="dcterms:W3CDTF">2019-10-21T11:18:40Z</dcterms:created>
  <dcterms:modified xsi:type="dcterms:W3CDTF">2024-02-13T09:32:04Z</dcterms:modified>
</cp:coreProperties>
</file>