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2568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1CD1-74F5-4969-8E10-2C79794E1E5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0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1CD1-74F5-4969-8E10-2C79794E1E5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8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1CD1-74F5-4969-8E10-2C79794E1E5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9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1CD1-74F5-4969-8E10-2C79794E1E5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1CD1-74F5-4969-8E10-2C79794E1E5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48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1CD1-74F5-4969-8E10-2C79794E1E5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1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1CD1-74F5-4969-8E10-2C79794E1E5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5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1CD1-74F5-4969-8E10-2C79794E1E5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71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1CD1-74F5-4969-8E10-2C79794E1E5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68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1CD1-74F5-4969-8E10-2C79794E1E5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2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1CD1-74F5-4969-8E10-2C79794E1E5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47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7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41CD1-74F5-4969-8E10-2C79794E1E50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B2E8A-58F2-4F47-8D7E-3FDEDEBA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2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4704" y="179512"/>
            <a:ext cx="5829300" cy="288032"/>
          </a:xfrm>
        </p:spPr>
        <p:txBody>
          <a:bodyPr>
            <a:noAutofit/>
          </a:bodyPr>
          <a:lstStyle/>
          <a:p>
            <a:r>
              <a:rPr lang="ru-RU" sz="1100" b="1">
                <a:latin typeface="Times New Roman" panose="02020603050405020304" pitchFamily="18" charset="0"/>
                <a:cs typeface="Times New Roman" panose="02020603050405020304" pitchFamily="18" charset="0"/>
              </a:rPr>
              <a:t>КГУ «РЕГИОНАЛЬНЫЙ ЦЕНТР ПСИХОЛОГИЧЕСКОЙ ПОДДЕРЖКИ </a:t>
            </a:r>
            <a:br>
              <a:rPr lang="ru-RU" sz="11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>
                <a:latin typeface="Times New Roman" panose="02020603050405020304" pitchFamily="18" charset="0"/>
                <a:cs typeface="Times New Roman" panose="02020603050405020304" pitchFamily="18" charset="0"/>
              </a:rPr>
              <a:t>И ДОПОЛНИТЕЛЬНОГО ОБРАЗОВАНИЯ» УПРАВЛЕНИЯ ОБРАЗОВАНИЯ АКИМАТА КОСТАНАЙСКОЙ ОБЛАСТИ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83568"/>
            <a:ext cx="6858000" cy="936104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ЖАДЫНАМА 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мазасыздығын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жеңілдету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үшін не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істеу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(ата-аналар үшін)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710" y="1663822"/>
            <a:ext cx="6444134" cy="7386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Жанашырлық танытыңыз. Баланың сезімін тыңдап, оларды құрметтеңіз. Бұл балаға мазасыздықты жеңуге көмектеседі. Жағымсыз сезімдерді көтермелемеңіз немесе күшейтпеңіз.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708" y="2515070"/>
            <a:ext cx="6444135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Баланы бір нәрсе мазалаған кезде сабырлы болыңыз. Оған релаксация әдістерін үйретіңіз, сонда ол оларды мазасыздық кезінде қолдана алады.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7467" y="3400596"/>
            <a:ext cx="3384376" cy="13849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Баланы өз сезімдері туралы айтуға, сұрақтар қоюға және қорқыныш білдіруге шақырыңыз. Оны соттамай тыңдаңыз. Оған әрқашан эмоцияларымен бөлісе алатынын түсіндіріңіз.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819" y="6199385"/>
            <a:ext cx="3294221" cy="160043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Баланың кішкентай жетістіктерін байқаңыз және мойындаңыз. Мысалы, егер сіздің ұялшақ балаңыз сыныптасының кешіне барса және бұл процесте ешқандай алаңдаушылық болмаса, оны бұл үшін мақтаңыз.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708" y="5185224"/>
            <a:ext cx="6444135" cy="7386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Балаңыз мазасызданған кезде икемді болыңыз және күткеніңізді азайтыңыз (мысалы, ол емтихан тапсырғанда, жарыстарға қатысқанда немесе сахнада өнер көрсеткенде).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0026" y="8118072"/>
            <a:ext cx="3561556" cy="7386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Балаңызға обсессивті сұрақтар қоймаңыз, оған мазасыздық тудыруы мүмкін нәрселер туралы айтпаңыз.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0"/>
            <a:ext cx="993323" cy="1009817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8" y="7651924"/>
            <a:ext cx="2710924" cy="167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69" y="3305931"/>
            <a:ext cx="2638098" cy="1795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041" y="5977387"/>
            <a:ext cx="2726990" cy="1989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69611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150</Words>
  <Application>Microsoft Office PowerPoint</Application>
  <PresentationFormat>Экран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Тема Office</vt:lpstr>
      <vt:lpstr>КГУ «РЕГИОНАЛЬНЫЙ ЦЕНТР ПСИХОЛОГИЧЕСКОЙ ПОДДЕРЖКИ  И ДОПОЛНИТЕЛЬНОГО ОБРАЗОВАНИЯ» УПРАВЛЕНИЯ ОБРАЗОВАНИЯ АКИМАТА КОСТАНАЙСКОЙ ОБЛАСТИ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TelefonDoveriya</dc:creator>
  <cp:lastModifiedBy>1</cp:lastModifiedBy>
  <cp:revision>8</cp:revision>
  <dcterms:created xsi:type="dcterms:W3CDTF">2023-08-15T10:42:23Z</dcterms:created>
  <dcterms:modified xsi:type="dcterms:W3CDTF">2024-02-13T09:25:56Z</dcterms:modified>
</cp:coreProperties>
</file>