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3"/>
  </p:handoutMasterIdLst>
  <p:sldIdLst>
    <p:sldId id="270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88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3372" autoAdjust="0"/>
  </p:normalViewPr>
  <p:slideViewPr>
    <p:cSldViewPr>
      <p:cViewPr varScale="1">
        <p:scale>
          <a:sx n="60" d="100"/>
          <a:sy n="60" d="100"/>
        </p:scale>
        <p:origin x="291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76"/>
          <a:stretch/>
        </p:blipFill>
        <p:spPr>
          <a:xfrm>
            <a:off x="0" y="0"/>
            <a:ext cx="6872234" cy="174822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6840271" cy="9906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4222" y="52025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8780" y="710912"/>
            <a:ext cx="659238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ЖАДЫНАМА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Тәрбие қиындықтары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мен қателіктері. Оларды жеңу жолдары</a:t>
            </a:r>
            <a:r>
              <a:rPr lang="ru-RU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(ата-аналар үшін)</a:t>
            </a:r>
            <a:endParaRPr lang="en-US" sz="2000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4689" y="2124943"/>
            <a:ext cx="643467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 немесе қыздың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даралығына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деген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құрметін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олардың отбасылық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микроколлективте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өзін-өзі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растауға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деген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ұмтылысын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үнемі атап өту;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4689" y="2745482"/>
            <a:ext cx="643467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Отбасындағы барлық балаларға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туыстарына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асырап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алушыларына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)көңіл,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қызығушылық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және құрмет көрсету;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4689" y="3430959"/>
            <a:ext cx="643467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Баланы тыңдауға,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сөйлеуге,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дауласуға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өз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пікірлерін, көзқарастарын,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сенімдерін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қорғауға мүмкіндік беруге үнемі дайын және қабілетті болу;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688" y="4088904"/>
            <a:ext cx="6434673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Балаға оның қателіктері мен мінез-құлқындағы қателіктерді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көрсетпес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бұрын, ұлының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қызының)ең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қиын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мінезімен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де жағымды қасиеттерді мақтау мен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мақұлдаудан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бастаңыз;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8780" y="4935337"/>
            <a:ext cx="528651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Егер оның жағымсыз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қасиеттері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болса баланы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сөгуге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болмайды;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8781" y="5457056"/>
            <a:ext cx="6434672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Балалардың физикалық және моральдық-психологиялық денсаулығына жағымды әсер ететін отбасылық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ізгі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ниет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қамқорлық, қауіпсіздік,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қуаныш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атмосферасын құру;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4689" y="6376489"/>
            <a:ext cx="4022127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Айқайлаудан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және жоғары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тоннан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аулақ болыңыз.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816" y="6195720"/>
            <a:ext cx="2988608" cy="18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76" y="1928664"/>
            <a:ext cx="836712" cy="59158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75" y="2602875"/>
            <a:ext cx="836712" cy="59158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76" y="3244210"/>
            <a:ext cx="836712" cy="5915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75" y="3835792"/>
            <a:ext cx="836712" cy="59158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75" y="4691587"/>
            <a:ext cx="836712" cy="59158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76" y="5200749"/>
            <a:ext cx="836712" cy="59158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75" y="6094639"/>
            <a:ext cx="836712" cy="59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6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145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228</cp:revision>
  <dcterms:created xsi:type="dcterms:W3CDTF">2019-10-21T11:18:40Z</dcterms:created>
  <dcterms:modified xsi:type="dcterms:W3CDTF">2024-02-13T09:28:54Z</dcterms:modified>
</cp:coreProperties>
</file>