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B93"/>
    <a:srgbClr val="007E39"/>
    <a:srgbClr val="2857EE"/>
    <a:srgbClr val="23CBDD"/>
    <a:srgbClr val="FF3399"/>
    <a:srgbClr val="FF99FF"/>
    <a:srgbClr val="E24EC6"/>
    <a:srgbClr val="EAEA2E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 varScale="1">
        <p:scale>
          <a:sx n="61" d="100"/>
          <a:sy n="61" d="100"/>
        </p:scale>
        <p:origin x="268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33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7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64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44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99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09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72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9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21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14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2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2806174_150-p-abstraktnii-fon-svetlii-goluboi-dlya-preze-1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542352" y="1483767"/>
            <a:ext cx="9902343" cy="689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6" y="13028"/>
            <a:ext cx="1202354" cy="1222318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75280" y="639428"/>
            <a:ext cx="7200311" cy="1323439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ЖАДЫНАМА </a:t>
            </a:r>
          </a:p>
          <a:p>
            <a:pPr algn="ctr"/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«Оқушыларға </a:t>
            </a:r>
            <a:r>
              <a:rPr lang="ru-RU" sz="1600" b="1" dirty="0">
                <a:latin typeface="Segoe Print" pitchFamily="2" charset="0"/>
                <a:cs typeface="Times New Roman" pitchFamily="18" charset="0"/>
              </a:rPr>
              <a:t>әр күнге арналған ұсыныстар</a:t>
            </a:r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b="1" dirty="0" smtClean="0">
                <a:latin typeface="Segoe Print" pitchFamily="2" charset="0"/>
                <a:cs typeface="Times New Roman" pitchFamily="18" charset="0"/>
              </a:rPr>
              <a:t/>
            </a:r>
            <a:br>
              <a:rPr lang="ru-RU" b="1" dirty="0" smtClean="0">
                <a:latin typeface="Segoe Print" pitchFamily="2" charset="0"/>
                <a:cs typeface="Times New Roman" pitchFamily="18" charset="0"/>
              </a:rPr>
            </a:br>
            <a:endParaRPr lang="kk-KZ" b="1" dirty="0" smtClean="0"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71346" y="3659"/>
            <a:ext cx="612350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 smtClean="0">
                <a:latin typeface="Segoe Print" pitchFamily="2" charset="0"/>
                <a:ea typeface="Segoe UI Symbol" pitchFamily="34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1000" b="1" dirty="0">
                <a:latin typeface="Segoe Print" pitchFamily="2" charset="0"/>
                <a:ea typeface="Segoe UI Symbol" pitchFamily="34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000" b="1" dirty="0">
              <a:latin typeface="Segoe Print" pitchFamily="2" charset="0"/>
              <a:ea typeface="Segoe UI Symbol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8592" y="1460650"/>
            <a:ext cx="32804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 smtClean="0">
                <a:latin typeface="Segoe Print" pitchFamily="2" charset="0"/>
                <a:cs typeface="Times New Roman" pitchFamily="18" charset="0"/>
              </a:rPr>
              <a:t>Көпшіл </a:t>
            </a:r>
            <a:r>
              <a:rPr lang="ru-RU" sz="1600" b="1" i="1" dirty="0">
                <a:latin typeface="Segoe Print" pitchFamily="2" charset="0"/>
                <a:cs typeface="Times New Roman" pitchFamily="18" charset="0"/>
              </a:rPr>
              <a:t>болыңыз. </a:t>
            </a:r>
            <a:endParaRPr lang="ru-RU" sz="1600" b="1" i="1" dirty="0" smtClean="0">
              <a:latin typeface="Segoe Print" pitchFamily="2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Басқалармен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сөйлесіңіз және тыңдаңыз, жағдайды басқарыңыз, қақтығыстарды реттеңіз және барлық сыныптастарыңызбен қарым-қатынасты сақтаңыз.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526" y="168846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Segoe Print" pitchFamily="2" charset="0"/>
              </a:rPr>
              <a:t>1.</a:t>
            </a:r>
            <a:endParaRPr lang="ru-RU" b="1" i="1" dirty="0">
              <a:latin typeface="Segoe Print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8603" y="295169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latin typeface="Segoe Print" pitchFamily="2" charset="0"/>
              </a:rPr>
              <a:t>2</a:t>
            </a:r>
            <a:r>
              <a:rPr lang="ru-RU" b="1" i="1" dirty="0" smtClean="0">
                <a:latin typeface="Segoe Print" pitchFamily="2" charset="0"/>
              </a:rPr>
              <a:t>.</a:t>
            </a:r>
            <a:endParaRPr lang="ru-RU" b="1" i="1" dirty="0">
              <a:latin typeface="Segoe Print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69084" y="485899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latin typeface="Segoe Print" pitchFamily="2" charset="0"/>
              </a:rPr>
              <a:t>3</a:t>
            </a:r>
            <a:r>
              <a:rPr lang="ru-RU" b="1" i="1" dirty="0" smtClean="0">
                <a:latin typeface="Segoe Print" pitchFamily="2" charset="0"/>
              </a:rPr>
              <a:t>.</a:t>
            </a:r>
            <a:endParaRPr lang="ru-RU" b="1" i="1" dirty="0">
              <a:latin typeface="Segoe Print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72313" y="6552821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latin typeface="Segoe Print" pitchFamily="2" charset="0"/>
              </a:rPr>
              <a:t>4</a:t>
            </a:r>
            <a:r>
              <a:rPr lang="ru-RU" b="1" i="1" dirty="0" smtClean="0">
                <a:latin typeface="Segoe Print" pitchFamily="2" charset="0"/>
              </a:rPr>
              <a:t>.</a:t>
            </a:r>
            <a:endParaRPr lang="ru-RU" b="1" i="1" dirty="0">
              <a:latin typeface="Segoe Print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8603" y="818028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latin typeface="Segoe Print" pitchFamily="2" charset="0"/>
              </a:rPr>
              <a:t>5</a:t>
            </a:r>
            <a:r>
              <a:rPr lang="ru-RU" b="1" i="1" dirty="0" smtClean="0">
                <a:latin typeface="Segoe Print" pitchFamily="2" charset="0"/>
              </a:rPr>
              <a:t>.</a:t>
            </a:r>
            <a:endParaRPr lang="ru-RU" b="1" i="1" dirty="0">
              <a:latin typeface="Segoe Print" pitchFamily="2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065" y="1500781"/>
            <a:ext cx="893639" cy="74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59" y="2772651"/>
            <a:ext cx="893639" cy="74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960" y="4669012"/>
            <a:ext cx="8969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931" y="6362837"/>
            <a:ext cx="8969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57" y="7977780"/>
            <a:ext cx="8969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" y="1538537"/>
            <a:ext cx="666613" cy="68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" y="2752181"/>
            <a:ext cx="7493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931" y="4703697"/>
            <a:ext cx="663072" cy="67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" y="7994972"/>
            <a:ext cx="7493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68592" y="3032412"/>
            <a:ext cx="32950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 smtClean="0">
                <a:latin typeface="Segoe Print" pitchFamily="2" charset="0"/>
                <a:cs typeface="Times New Roman" pitchFamily="18" charset="0"/>
              </a:rPr>
              <a:t>Жүйелі </a:t>
            </a:r>
            <a:r>
              <a:rPr lang="ru-RU" sz="1600" b="1" i="1" dirty="0">
                <a:latin typeface="Segoe Print" pitchFamily="2" charset="0"/>
                <a:cs typeface="Times New Roman" pitchFamily="18" charset="0"/>
              </a:rPr>
              <a:t>түрде ойлаңыз. </a:t>
            </a:r>
            <a:endParaRPr lang="ru-RU" sz="1600" b="1" i="1" dirty="0" smtClean="0">
              <a:latin typeface="Segoe Print" pitchFamily="2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Мәселелерді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кейінге қалдырмай шешіңіз, сыни тұрғыдан ойлаңыз, әдейі шешім қабылдаңыз, әртүрлі көздерден деректерді жинай біліңіз, ең жақсы нұсқаны табыңыз.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1796" y="4810791"/>
            <a:ext cx="328405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 smtClean="0">
                <a:latin typeface="Segoe Print" pitchFamily="2" charset="0"/>
                <a:cs typeface="Times New Roman" pitchFamily="18" charset="0"/>
              </a:rPr>
              <a:t>Өзіңізді </a:t>
            </a:r>
            <a:r>
              <a:rPr lang="ru-RU" sz="1600" b="1" i="1" dirty="0">
                <a:latin typeface="Segoe Print" pitchFamily="2" charset="0"/>
                <a:cs typeface="Times New Roman" pitchFamily="18" charset="0"/>
              </a:rPr>
              <a:t>басқарыңыз. </a:t>
            </a:r>
            <a:endParaRPr lang="ru-RU" sz="1600" b="1" i="1" dirty="0" smtClean="0">
              <a:latin typeface="Segoe Print" pitchFamily="2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эмоцияларыңызды басқарыңыз, назарыңызды оған тұрарлық нәрселерге бағыттаңыз, кез-келген жағдайда өзіңізді абыроймен ұстаңыз.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65076" y="6552821"/>
            <a:ext cx="328405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 smtClean="0">
                <a:latin typeface="Segoe Print" pitchFamily="2" charset="0"/>
                <a:cs typeface="Times New Roman" pitchFamily="18" charset="0"/>
              </a:rPr>
              <a:t>Өзіңізді </a:t>
            </a:r>
            <a:r>
              <a:rPr lang="ru-RU" sz="1600" b="1" i="1" dirty="0">
                <a:latin typeface="Segoe Print" pitchFamily="2" charset="0"/>
                <a:cs typeface="Times New Roman" pitchFamily="18" charset="0"/>
              </a:rPr>
              <a:t>ынталандырыңыз.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Өзіңіз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үшін мақсатты анықтаңыз және кедергілер мен қателіктерден қорықпай, оған батыл барыңыз.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12358" y="8090365"/>
            <a:ext cx="3737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 smtClean="0">
                <a:latin typeface="Segoe Print" pitchFamily="2" charset="0"/>
                <a:cs typeface="Times New Roman" pitchFamily="18" charset="0"/>
              </a:rPr>
              <a:t>Психологиялық </a:t>
            </a:r>
            <a:r>
              <a:rPr lang="ru-RU" sz="1600" b="1" i="1" dirty="0">
                <a:latin typeface="Segoe Print" pitchFamily="2" charset="0"/>
                <a:cs typeface="Times New Roman" pitchFamily="18" charset="0"/>
              </a:rPr>
              <a:t>тұрғыдан бейімделіңіз, төзімді болыңыз.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Барлық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жағдайларға бейімделіңіз, стресс пен өмірлік қиындықтарды жеңіңіз.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TelefonDoveriya\Desktop\masha-scaled-e161312674353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" y="5224906"/>
            <a:ext cx="2664968" cy="2593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C:\Users\TelefonDoveriya\Desktop\Db0wxgfX4AAv5G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1" y="1665461"/>
            <a:ext cx="2639061" cy="29417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979" y="6369077"/>
            <a:ext cx="716918" cy="735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951" y="8210983"/>
            <a:ext cx="2561905" cy="158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6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134</Words>
  <Application>Microsoft Office PowerPoint</Application>
  <PresentationFormat>Лист A4 (210x297 мм)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Print</vt:lpstr>
      <vt:lpstr>Segoe Script</vt:lpstr>
      <vt:lpstr>Segoe UI Symbol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451</cp:revision>
  <dcterms:created xsi:type="dcterms:W3CDTF">2019-10-21T11:18:40Z</dcterms:created>
  <dcterms:modified xsi:type="dcterms:W3CDTF">2024-02-13T09:32:54Z</dcterms:modified>
</cp:coreProperties>
</file>