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6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46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04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06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76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4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13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3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37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24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6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6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5000">
              <a:schemeClr val="accent4">
                <a:lumMod val="20000"/>
                <a:lumOff val="8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AC5F-D78C-42C9-A52E-999E480333F3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19D8F-E6D0-41CB-87BD-19CCA087F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9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720" y="179512"/>
            <a:ext cx="5524128" cy="389392"/>
          </a:xfrm>
        </p:spPr>
        <p:txBody>
          <a:bodyPr>
            <a:noAutofit/>
          </a:bodyPr>
          <a:lstStyle/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  <a:endParaRPr lang="ru-RU" sz="1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142" y="683568"/>
            <a:ext cx="6883142" cy="792088"/>
          </a:xfrm>
        </p:spPr>
        <p:txBody>
          <a:bodyPr>
            <a:normAutofit fontScale="47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ЖАДЫНАМА </a:t>
            </a:r>
          </a:p>
          <a:p>
            <a:pPr marL="0" indent="0" algn="ctr">
              <a:buNone/>
            </a:pPr>
            <a:r>
              <a:rPr lang="ru-RU" b="1" i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1 курс </a:t>
            </a:r>
            <a:r>
              <a:rPr lang="ru-RU" b="1" i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студенттерін</a:t>
            </a:r>
            <a:r>
              <a:rPr lang="ru-RU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бейімдеу бойынша </a:t>
            </a:r>
            <a:r>
              <a:rPr lang="ru-RU" b="1" i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педагогтарға</a:t>
            </a:r>
            <a:r>
              <a:rPr lang="ru-RU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ұсынымдар</a:t>
            </a:r>
            <a:r>
              <a:rPr lang="ru-RU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8640" y="1619672"/>
            <a:ext cx="6408712" cy="73866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Студенттерде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таңдалған мамандық туралы барабар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түсінік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қалыптастыру,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кәсіптің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әлеуметтік маңыздылығын түсіну және оған оң көзқарасты қалыптастыру.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340" y="2627784"/>
            <a:ext cx="6408712" cy="523220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Студенттерді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«таза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парақтан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бастауға, "күн астында өз орнын табуға", бірінші курс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студенттерінің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беделі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мен құрметіне ие болуға сендіру.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53504" y="3491880"/>
            <a:ext cx="3456384" cy="116955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Психологиялық көмекке мұқтаж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студенттерді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анықтау,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психологтың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назарына жеткізу,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психологпен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бірлесіп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жеке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консультациялар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өткізу жоспарын жасау.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0070" y="5004048"/>
            <a:ext cx="6397282" cy="95410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Студенттерді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бір-бірімен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салыстырмаңыз, оларды </a:t>
            </a:r>
            <a:r>
              <a:rPr lang="ru-RU" sz="1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жетістіктері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үшін мақтаңыз. Студенттердің мінез-құлқын талдауға көзқарас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бағаланбауы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керек, іс-әрекеттің жағымды, жағымсыз жақтарын тауып, мінез-құлықтың балама тәсілдерін ұсыну керек.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7318" y="6253978"/>
            <a:ext cx="3070900" cy="95410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Адамгершілік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өзін-өзі тәрбиелеу, күн тәртібін ұйымдастыру, аурулардың алдын алу туралы әңгімелерге назар аударыңыз.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052856" y="8156554"/>
            <a:ext cx="3557032" cy="73866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Психологиялық және жас ерекшеліктерін ескере отырып, сауалнама жүргізу кезінде </a:t>
            </a:r>
            <a:r>
              <a:rPr lang="ru-RU" sz="1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студенттің</a:t>
            </a:r>
            <a:r>
              <a:rPr lang="ru-RU" sz="1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жеке көзқарасын ескеріңіз.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33" y="3296915"/>
            <a:ext cx="2511051" cy="14195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17" y="6152874"/>
            <a:ext cx="2859832" cy="17394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292" b="92188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6" y="6152875"/>
            <a:ext cx="424356" cy="35424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292" b="92188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484" y="8044069"/>
            <a:ext cx="424356" cy="35424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292" b="92188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54" y="4913457"/>
            <a:ext cx="424356" cy="35424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292" b="92188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051" y="3417599"/>
            <a:ext cx="424356" cy="35424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292" b="92188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6" y="2535149"/>
            <a:ext cx="424356" cy="35424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292" b="92188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2" y="1551588"/>
            <a:ext cx="424356" cy="35424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" y="0"/>
            <a:ext cx="907697" cy="922769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07" y="7250708"/>
            <a:ext cx="3070038" cy="1893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59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147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ҚОСТАНАЙ ОБЛЫСЫ ӘКІМДІГІ БІЛІМ БАСҚАРМАСЫНЫҢ «ПСИХОЛОГИЯЛЫҚ ҚОЛДАУ ЖӘНЕ ҚОСЫМША БІЛІМ БЕРУ ӨҢІРЛІК ОРТАЛЫҒЫ» КММ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TelefonDoveriya</dc:creator>
  <cp:lastModifiedBy>1</cp:lastModifiedBy>
  <cp:revision>9</cp:revision>
  <dcterms:created xsi:type="dcterms:W3CDTF">2023-08-24T14:51:03Z</dcterms:created>
  <dcterms:modified xsi:type="dcterms:W3CDTF">2024-02-13T09:29:20Z</dcterms:modified>
</cp:coreProperties>
</file>