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2568" y="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AC5F-D78C-42C9-A52E-999E480333F3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9D8F-E6D0-41CB-87BD-19CCA087F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46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AC5F-D78C-42C9-A52E-999E480333F3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9D8F-E6D0-41CB-87BD-19CCA087F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043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AC5F-D78C-42C9-A52E-999E480333F3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9D8F-E6D0-41CB-87BD-19CCA087F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062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AC5F-D78C-42C9-A52E-999E480333F3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9D8F-E6D0-41CB-87BD-19CCA087F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767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AC5F-D78C-42C9-A52E-999E480333F3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9D8F-E6D0-41CB-87BD-19CCA087F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646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AC5F-D78C-42C9-A52E-999E480333F3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9D8F-E6D0-41CB-87BD-19CCA087F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134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AC5F-D78C-42C9-A52E-999E480333F3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9D8F-E6D0-41CB-87BD-19CCA087F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439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AC5F-D78C-42C9-A52E-999E480333F3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9D8F-E6D0-41CB-87BD-19CCA087F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374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AC5F-D78C-42C9-A52E-999E480333F3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9D8F-E6D0-41CB-87BD-19CCA087F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248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AC5F-D78C-42C9-A52E-999E480333F3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9D8F-E6D0-41CB-87BD-19CCA087F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268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AC5F-D78C-42C9-A52E-999E480333F3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9D8F-E6D0-41CB-87BD-19CCA087F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162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55000">
              <a:schemeClr val="accent4">
                <a:lumMod val="20000"/>
                <a:lumOff val="80000"/>
              </a:schemeClr>
            </a:gs>
            <a:gs pos="100000">
              <a:schemeClr val="accent4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9AC5F-D78C-42C9-A52E-999E480333F3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19D8F-E6D0-41CB-87BD-19CCA087F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9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8720" y="179512"/>
            <a:ext cx="5524128" cy="389392"/>
          </a:xfrm>
        </p:spPr>
        <p:txBody>
          <a:bodyPr>
            <a:noAutofit/>
          </a:bodyPr>
          <a:lstStyle/>
          <a:p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ҚОСТАНАЙ ОБЛЫСЫ ӘКІМДІГІ БІЛІМ БАСҚАРМАСЫНЫҢ «ПСИХОЛОГИЯЛЫҚ ҚОЛДАУ ЖӘНЕ ҚОСЫМША БІЛІМ БЕРУ ӨҢІРЛІК ОРТАЛЫҒЫ» КММ </a:t>
            </a:r>
            <a:endParaRPr lang="ru-RU" sz="1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5142" y="683568"/>
            <a:ext cx="6883142" cy="792088"/>
          </a:xfrm>
        </p:spPr>
        <p:txBody>
          <a:bodyPr>
            <a:normAutofit fontScale="475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ЖАДЫНАМА </a:t>
            </a:r>
          </a:p>
          <a:p>
            <a:pPr marL="0" indent="0" algn="ctr">
              <a:buNone/>
            </a:pPr>
            <a:r>
              <a:rPr lang="ru-RU" b="1" i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b="1" i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1 курс </a:t>
            </a:r>
            <a:r>
              <a:rPr lang="ru-RU" b="1" i="1" cap="all" dirty="0" err="1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студенттерін</a:t>
            </a:r>
            <a:r>
              <a:rPr lang="ru-RU" b="1" i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бейімдеу бойынша </a:t>
            </a:r>
            <a:r>
              <a:rPr lang="ru-RU" b="1" i="1" cap="all" dirty="0" err="1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педагогтарға</a:t>
            </a:r>
            <a:r>
              <a:rPr lang="ru-RU" b="1" i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cap="all" dirty="0" err="1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ұсынымдар</a:t>
            </a:r>
            <a:r>
              <a:rPr lang="ru-RU" b="1" i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8640" y="1619672"/>
            <a:ext cx="6408712" cy="73866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Студенттерде</a:t>
            </a:r>
            <a:r>
              <a:rPr lang="ru-RU" sz="1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таңдалған мамандық туралы барабар </a:t>
            </a:r>
            <a:r>
              <a:rPr lang="ru-RU" sz="1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түсінік</a:t>
            </a:r>
            <a:r>
              <a:rPr lang="ru-RU" sz="1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қалыптастыру, </a:t>
            </a:r>
            <a:r>
              <a:rPr lang="ru-RU" sz="1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кәсіптің</a:t>
            </a:r>
            <a:r>
              <a:rPr lang="ru-RU" sz="1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әлеуметтік маңыздылығын түсіну және оған оң көзқарасты қалыптастыру.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4340" y="2627784"/>
            <a:ext cx="6408712" cy="52322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Студенттерді</a:t>
            </a:r>
            <a:r>
              <a:rPr lang="ru-RU" sz="1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«таза </a:t>
            </a:r>
            <a:r>
              <a:rPr lang="ru-RU" sz="1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парақтан</a:t>
            </a:r>
            <a:r>
              <a:rPr lang="ru-RU" sz="1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 бастауға, "күн астында өз орнын табуға", бірінші курс </a:t>
            </a:r>
            <a:r>
              <a:rPr lang="ru-RU" sz="1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студенттерінің</a:t>
            </a:r>
            <a:r>
              <a:rPr lang="ru-RU" sz="1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беделі</a:t>
            </a:r>
            <a:r>
              <a:rPr lang="ru-RU" sz="1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мен құрметіне ие болуға сендіру.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53504" y="3491880"/>
            <a:ext cx="3456384" cy="1169551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Психологиялық көмекке мұқтаж </a:t>
            </a:r>
            <a:r>
              <a:rPr lang="ru-RU" sz="1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студенттерді</a:t>
            </a:r>
            <a:r>
              <a:rPr lang="ru-RU" sz="1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анықтау, </a:t>
            </a:r>
            <a:r>
              <a:rPr lang="ru-RU" sz="1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психологтың</a:t>
            </a:r>
            <a:r>
              <a:rPr lang="ru-RU" sz="1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назарына жеткізу, </a:t>
            </a:r>
            <a:r>
              <a:rPr lang="ru-RU" sz="1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психологпен</a:t>
            </a:r>
            <a:r>
              <a:rPr lang="ru-RU" sz="1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бірлесіп</a:t>
            </a:r>
            <a:r>
              <a:rPr lang="ru-RU" sz="1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жеке </a:t>
            </a:r>
            <a:r>
              <a:rPr lang="ru-RU" sz="1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консультациялар</a:t>
            </a:r>
            <a:r>
              <a:rPr lang="ru-RU" sz="1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өткізу жоспарын жасау.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00070" y="5004048"/>
            <a:ext cx="6397282" cy="954107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Студенттерді</a:t>
            </a:r>
            <a:r>
              <a:rPr lang="ru-RU" sz="1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бір-бірімен</a:t>
            </a:r>
            <a:r>
              <a:rPr lang="ru-RU" sz="1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салыстырмаңыз, оларды </a:t>
            </a:r>
            <a:r>
              <a:rPr lang="ru-RU" sz="1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жетістіктері</a:t>
            </a:r>
            <a:r>
              <a:rPr lang="ru-RU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үшін мақтаңыз. Студенттердің мінез-құлқын талдауға көзқарас </a:t>
            </a:r>
            <a:r>
              <a:rPr lang="ru-RU" sz="1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бағаланбауы</a:t>
            </a:r>
            <a:r>
              <a:rPr lang="ru-RU" sz="1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керек, іс-әрекеттің жағымды, жағымсыз жақтарын тауып, мінез-құлықтың балама тәсілдерін ұсыну керек.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07318" y="6253978"/>
            <a:ext cx="3070900" cy="954107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Адамгершілік</a:t>
            </a:r>
            <a:r>
              <a:rPr lang="ru-RU" sz="1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өзін-өзі тәрбиелеу, күн тәртібін ұйымдастыру, аурулардың алдын алу туралы әңгімелерге назар аударыңыз.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052856" y="8156554"/>
            <a:ext cx="3557032" cy="73866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Психологиялық және жас ерекшеліктерін ескере отырып, сауалнама жүргізу кезінде </a:t>
            </a:r>
            <a:r>
              <a:rPr lang="ru-RU" sz="1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студенттің</a:t>
            </a:r>
            <a:r>
              <a:rPr lang="ru-RU" sz="1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жеке көзқарасын ескеріңіз.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33" y="3296915"/>
            <a:ext cx="2511051" cy="14195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017" y="6152874"/>
            <a:ext cx="2859832" cy="17394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7292" b="92188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46" y="6152875"/>
            <a:ext cx="424356" cy="35424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7292" b="92188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484" y="8044069"/>
            <a:ext cx="424356" cy="35424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7292" b="92188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54" y="4913457"/>
            <a:ext cx="424356" cy="354245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7292" b="92188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051" y="3417599"/>
            <a:ext cx="424356" cy="354245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7292" b="92188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6" y="2535149"/>
            <a:ext cx="424356" cy="354245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7292" b="92188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62" y="1551588"/>
            <a:ext cx="424356" cy="354245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" y="0"/>
            <a:ext cx="907697" cy="922769"/>
          </a:xfrm>
          <a:prstGeom prst="rect">
            <a:avLst/>
          </a:prstGeom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07" y="7250708"/>
            <a:ext cx="3070038" cy="1893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459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147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ҚОСТАНАЙ ОБЛЫСЫ ӘКІМДІГІ БІЛІМ БАСҚАРМАСЫНЫҢ «ПСИХОЛОГИЯЛЫҚ ҚОЛДАУ ЖӘНЕ ҚОСЫМША БІЛІМ БЕРУ ӨҢІРЛІК ОРТАЛЫҒЫ» КММ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TelefonDoveriya</dc:creator>
  <cp:lastModifiedBy>1</cp:lastModifiedBy>
  <cp:revision>9</cp:revision>
  <dcterms:created xsi:type="dcterms:W3CDTF">2023-08-24T14:51:03Z</dcterms:created>
  <dcterms:modified xsi:type="dcterms:W3CDTF">2024-02-13T09:29:20Z</dcterms:modified>
</cp:coreProperties>
</file>