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handoutMasterIdLst>
    <p:handoutMasterId r:id="rId3"/>
  </p:handoutMasterIdLst>
  <p:sldIdLst>
    <p:sldId id="273" r:id="rId2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C88C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93372" autoAdjust="0"/>
  </p:normalViewPr>
  <p:slideViewPr>
    <p:cSldViewPr>
      <p:cViewPr varScale="1">
        <p:scale>
          <a:sx n="60" d="100"/>
          <a:sy n="60" d="100"/>
        </p:scale>
        <p:origin x="2916" y="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79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27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28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15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56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73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97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013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95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395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14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Рисунок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9" y="0"/>
            <a:ext cx="6840271" cy="9906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64222" y="52025"/>
            <a:ext cx="58469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ҚОСТАНАЙ ОБЛЫСЫ ӘКІМДІГІ БІЛІМ БАСҚАРМАСЫНЫҢ «ПСИХОЛОГИЯЛЫҚ ҚОЛДАУ ЖӘНЕ ҚОСЫМША БІЛІМ БЕРУ ӨҢІРЛІК ОРТАЛЫҒЫ» КММ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729" y="685656"/>
            <a:ext cx="685450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ЖАДЫНАМА</a:t>
            </a:r>
            <a:r>
              <a:rPr lang="ru-RU" sz="24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«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Мектептегі оқушыны бағалау және өзін-өзі бағалау</a:t>
            </a:r>
            <a:r>
              <a:rPr lang="ru-RU" sz="20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(мұғалімдерге арналған)</a:t>
            </a:r>
            <a:endParaRPr lang="en-US" sz="2000" b="1" i="1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9" y="0"/>
            <a:ext cx="993323" cy="10098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9573" y="1855207"/>
            <a:ext cx="3765491" cy="1323439"/>
          </a:xfrm>
          <a:prstGeom prst="rect">
            <a:avLst/>
          </a:prstGeom>
          <a:solidFill>
            <a:srgbClr val="92D050"/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Педагогикалық бағалауды ерекше ынталандыру деп түсінуге болады. Ол оқу-тәрбие процесіне ынталандыру ретінде әсер етеді және оның жетістігін анықтайды.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9573" y="3170288"/>
            <a:ext cx="3765491" cy="1569660"/>
          </a:xfrm>
          <a:prstGeom prst="rect">
            <a:avLst/>
          </a:prstGeom>
          <a:solidFill>
            <a:srgbClr val="92D050"/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Оқу іс-әрекеті білім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жетекші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қызмет түрі болып табылады, сондықтан жетістіктер мен сәтсіздіктер өзіне деген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көзқарасқа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сондай-ақ өмірдегі белсенді немесе пассивті позицияны қабылдауға қатты әсер етеді.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94663" y="4932317"/>
            <a:ext cx="3765491" cy="1815882"/>
          </a:xfrm>
          <a:prstGeom prst="rect">
            <a:avLst/>
          </a:prstGeom>
          <a:solidFill>
            <a:srgbClr val="92D050"/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Бағалаудың баланың өзін-өзі бағалауын қалыптастыруға тигізетін үлкен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әсеріне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сүйене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отырып, оқушының өзінің оқу жетістіктері мен қиындықтарын бағалау үшін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жалпыланған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өлшемдегі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қажеттілігіне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байыпты және құрметпен қарау керек екенін атап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өткім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келеді.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94663" y="6738470"/>
            <a:ext cx="3777571" cy="2308324"/>
          </a:xfrm>
          <a:prstGeom prst="rect">
            <a:avLst/>
          </a:prstGeom>
          <a:solidFill>
            <a:srgbClr val="92D050"/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"Бағалау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педагогикасын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 дұрыс қолдана білу - маңызды педагогикалық өнер. Бұл тек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объективтілігінен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тұрмайды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Бағалаудың психологиялық әсерін жан-жақты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есепке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алу, бұл әсерді мұғалімнің оқушыға оның даралығын ескере отырып, қалаған әсер ету мақсатында қолдана білу-бұл өнердің маңызды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2756" y="1625697"/>
            <a:ext cx="3149971" cy="335997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9" y="5084936"/>
            <a:ext cx="2947398" cy="2532920"/>
          </a:xfrm>
          <a:prstGeom prst="rect">
            <a:avLst/>
          </a:prstGeom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2488" y="7917247"/>
            <a:ext cx="3695756" cy="2279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92506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1911</TotalTime>
  <Words>154</Words>
  <Application>Microsoft Office PowerPoint</Application>
  <PresentationFormat>Лист A4 (210x297 мм)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</cp:lastModifiedBy>
  <cp:revision>250</cp:revision>
  <dcterms:created xsi:type="dcterms:W3CDTF">2019-10-21T11:18:40Z</dcterms:created>
  <dcterms:modified xsi:type="dcterms:W3CDTF">2024-02-13T09:30:09Z</dcterms:modified>
</cp:coreProperties>
</file>