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3"/>
  </p:handoutMasterIdLst>
  <p:sldIdLst>
    <p:sldId id="277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8CE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3372" autoAdjust="0"/>
  </p:normalViewPr>
  <p:slideViewPr>
    <p:cSldViewPr>
      <p:cViewPr varScale="1">
        <p:scale>
          <a:sx n="60" d="100"/>
          <a:sy n="60" d="100"/>
        </p:scale>
        <p:origin x="2916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18917" y="1514848"/>
            <a:ext cx="9905999" cy="687630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64222" y="52025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Оқу жылының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басталуы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жоғары сынып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оқушысы оны стресссіз қалай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бастай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алады?</a:t>
            </a:r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(оқушылар үшін)</a:t>
            </a:r>
            <a:endParaRPr lang="en-US" sz="2000" b="1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4663" y="2070651"/>
            <a:ext cx="34830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Денеңізге көмектесіңіз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Күн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тәртібін алдын ала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ауыстырып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ұйықтап, ерте тұруды бастаңыз. Кешкі уақыттың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айналысатынын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қайта қарастырыңыз. Оны белсенді әрекеттерден,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шудан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гаджеттермен шамадан тыс жұмыс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істеуден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босатқан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дұрыс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4663" y="4132754"/>
            <a:ext cx="34830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Кеңістікті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дайындау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Демалыстың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соңғы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күндерінде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сізде бөлмені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тазалауға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жұмыс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үстелі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кітап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сөрелерін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ретке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келтіруге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гардеробты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сұрыптауға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және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күзге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және мектепке дайындауға жеткілікті бос уақыт бар.  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12976" y="5948636"/>
            <a:ext cx="34830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Уақытты жоспарлау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Бір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аптаға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бір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айға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күзге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арналған жеке істер тізімін жасаңыз.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Жоспардан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әр оқиғаның мерзімін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белгілеуді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ұмытпаңыз.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Шұғылдыққа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маңыздылыққа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күрделілікке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басымдық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беріңіз.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12976" y="7764518"/>
            <a:ext cx="3483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Позитивті ойлау. 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Барлық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істеріңізде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мотивация көзі болу-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рахатқа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және мазасыздық деңгейін төмендету, өзіңізді стресстен қорғау.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3" y="5863645"/>
            <a:ext cx="2600423" cy="260042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2" r="38232"/>
          <a:stretch/>
        </p:blipFill>
        <p:spPr>
          <a:xfrm>
            <a:off x="4005063" y="1245556"/>
            <a:ext cx="1296145" cy="50578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2"/>
          <a:stretch/>
        </p:blipFill>
        <p:spPr>
          <a:xfrm>
            <a:off x="5196276" y="1517991"/>
            <a:ext cx="1661724" cy="457106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9" y="1856656"/>
            <a:ext cx="620688" cy="58841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4098598"/>
            <a:ext cx="620688" cy="588412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156" y="5857613"/>
            <a:ext cx="620688" cy="588412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156" y="7654182"/>
            <a:ext cx="620688" cy="588412"/>
          </a:xfrm>
          <a:prstGeom prst="rect">
            <a:avLst/>
          </a:prstGeom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488" y="8183325"/>
            <a:ext cx="3137574" cy="1934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7190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2187</TotalTime>
  <Words>136</Words>
  <Application>Microsoft Office PowerPoint</Application>
  <PresentationFormat>Лист A4 (210x297 мм)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296</cp:revision>
  <dcterms:created xsi:type="dcterms:W3CDTF">2019-10-21T11:18:40Z</dcterms:created>
  <dcterms:modified xsi:type="dcterms:W3CDTF">2024-02-13T09:31:21Z</dcterms:modified>
</cp:coreProperties>
</file>