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94785-A4DE-4D54-831B-73E922EC7219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5AE22-6C29-4161-BE51-A16E922A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94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68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81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4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6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6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00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7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08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76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29000">
              <a:schemeClr val="accent1">
                <a:lumMod val="40000"/>
                <a:lumOff val="60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7188-8CBD-424A-961B-59CCE1D75707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63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720" y="115516"/>
            <a:ext cx="5596136" cy="389392"/>
          </a:xfrm>
        </p:spPr>
        <p:txBody>
          <a:bodyPr>
            <a:noAutofit/>
          </a:bodyPr>
          <a:lstStyle/>
          <a:p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  <a:endParaRPr lang="ru-RU" sz="1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11561"/>
            <a:ext cx="6858000" cy="93610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ЖАДЫНАМА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Апатиямен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қалай күресуге болады"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9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9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қатысушылары</a:t>
            </a:r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үшін)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581" y="1581325"/>
            <a:ext cx="6450994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Кішкене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істерден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бастаңыз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марафонға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алмайсыз, сондықтан сіз кішігірім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істерден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апатиямен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күресуіңіз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керек. Мысалы, сіз ас үйден бөлмеге бара жатқанда, олардың орнына бірнеше затты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қайтарыңыз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564" y="2791119"/>
            <a:ext cx="6450994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Ортаны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өзгеруі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 үнемі бір ортада болсаңыз, жағымсыз сезімдерге батып кету өте оңай. Сондықтан оны өзгерте бастаған жөн.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Кафеге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саябаққа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және т. б.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саяхатты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жоспарлаңыз.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371" y="6093702"/>
            <a:ext cx="6473803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Негатив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әкелетіндермен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қарым-қатынасты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шектеңіз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Апатиямен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өміріңізге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жағымды эмоциялар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әкелуге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тырысқан жөн. Кейбір адамдармен қарым-қатынастан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негатив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сіздің жағдайыңызды нашарлатуы мүмкін.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0374" y="7343950"/>
            <a:ext cx="4146738" cy="1600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Көңіл-күй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Апатия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бұл сізге мән бермейтін жағдай. Сізде айналада болып жатқан нәрсеге эмоционалды жауап жоқ. Мұнымен күресу үшін, бастапқыда бұл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көмектеспейтін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сияқты болса да, өзіңізге көңіл-күй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қалыптастыруды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бастау маңызды.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" y="3941931"/>
            <a:ext cx="6858000" cy="2116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7308304"/>
            <a:ext cx="2808312" cy="183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0" y="1507787"/>
            <a:ext cx="404664" cy="34531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4" y="2743554"/>
            <a:ext cx="404664" cy="34531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" y="6048651"/>
            <a:ext cx="404664" cy="34531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2" y="7273974"/>
            <a:ext cx="404664" cy="34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383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153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ҚОСТАНАЙ ОБЛЫСЫ ӘКІМДІГІ БІЛІМ БАСҚАРМАСЫНЫҢ «ПСИХОЛОГИЯЛЫҚ ҚОЛДАУ ЖӘНЕ ҚОСЫМША БІЛІМ БЕРУ ӨҢІРЛІК ОРТАЛЫҒЫ» КММ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TelefonDoveriya</dc:creator>
  <cp:lastModifiedBy>1</cp:lastModifiedBy>
  <cp:revision>8</cp:revision>
  <dcterms:created xsi:type="dcterms:W3CDTF">2023-08-05T10:27:15Z</dcterms:created>
  <dcterms:modified xsi:type="dcterms:W3CDTF">2024-02-13T09:28:34Z</dcterms:modified>
</cp:coreProperties>
</file>