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8D7"/>
    <a:srgbClr val="2CD3EA"/>
    <a:srgbClr val="8118C2"/>
    <a:srgbClr val="D541A0"/>
    <a:srgbClr val="E0D9FB"/>
    <a:srgbClr val="DD86EE"/>
    <a:srgbClr val="DB5FAF"/>
    <a:srgbClr val="811D5D"/>
    <a:srgbClr val="EAEA2E"/>
    <a:srgbClr val="2F2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49" autoAdjust="0"/>
  </p:normalViewPr>
  <p:slideViewPr>
    <p:cSldViewPr>
      <p:cViewPr varScale="1">
        <p:scale>
          <a:sx n="60" d="100"/>
          <a:sy n="60" d="100"/>
        </p:scale>
        <p:origin x="270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4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54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2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8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2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7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0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17710" y="1530289"/>
            <a:ext cx="9906000" cy="684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" y="-2"/>
            <a:ext cx="1066881" cy="1084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1344" y="702027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ЖАДЫНАМА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«Жасөспірімнің өзіне деген </a:t>
            </a:r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сенімділігін</a:t>
            </a: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қалай дамытуға болады?»</a:t>
            </a:r>
            <a:endParaRPr lang="ru-RU" sz="1600" b="1" dirty="0" smtClean="0">
              <a:latin typeface="Segoe Print" pitchFamily="2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(ата-аналар мен мұғалімдер үшін)</a:t>
            </a:r>
            <a:endParaRPr lang="ru-RU" sz="1600" b="1" dirty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03066" y="2129813"/>
            <a:ext cx="2684733" cy="150389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         Жасөспірімді </a:t>
            </a:r>
          </a:p>
          <a:p>
            <a:pPr algn="just"/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     жігерлендіріңіз: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Сенімділік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көрінеді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егер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сіз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: "Мен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мұны істей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алатыныңды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білемін!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Сен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мұны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істедің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!»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6" name="AutoShape 7" descr="https://img3.goodfon.ru/wallpaper/nbig/0/ff/tekstura-material-linii-belyy-1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88416" y="6364514"/>
            <a:ext cx="3114031" cy="115103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Жетістікке келтіріңіз: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Жасөспірімді кедергілер туралы емес, сәттілік туралы ойлауға шақырыңыз.</a:t>
            </a:r>
            <a:endParaRPr lang="ru-RU" sz="14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62835" y="4313471"/>
            <a:ext cx="3286245" cy="1431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Зерттеуге рұқсат етіңіз: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жасөспірімдер жаңа нәрселерді білуге, кедергілерді жеңуге және олардың ізімен жүруге </a:t>
            </a:r>
            <a:r>
              <a:rPr lang="ru-RU" sz="1500" dirty="0" err="1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ұмтылатындарға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таңданады</a:t>
            </a:r>
            <a:r>
              <a:rPr lang="ru-RU" sz="150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.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924944" y="8180870"/>
            <a:ext cx="3763361" cy="1479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Олар өздерінің армандары туралы сөйлескен кезде </a:t>
            </a:r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жасөспірімді тыңдаңыз.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Сізге қаншалықты алыс болса да, олардың армандарын көтермелеңіз.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2835" y="148029"/>
            <a:ext cx="6165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solidFill>
                <a:prstClr val="black"/>
              </a:solidFill>
              <a:latin typeface="Segoe Print" pitchFamily="2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175" y="2256812"/>
            <a:ext cx="501794" cy="47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" y="4313470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25" y="8180871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0" y="8028248"/>
            <a:ext cx="2431557" cy="163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6113900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0370" y="4126782"/>
            <a:ext cx="2016224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302" y="2000672"/>
            <a:ext cx="3024336" cy="2015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38" y="6364514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14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106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Segoe Print</vt:lpstr>
      <vt:lpstr>Segoe Script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392</cp:revision>
  <dcterms:created xsi:type="dcterms:W3CDTF">2019-10-21T11:18:40Z</dcterms:created>
  <dcterms:modified xsi:type="dcterms:W3CDTF">2024-02-13T09:29:44Z</dcterms:modified>
</cp:coreProperties>
</file>