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0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6858000" cy="9906000" type="A4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A8D7"/>
    <a:srgbClr val="2CD3EA"/>
    <a:srgbClr val="8118C2"/>
    <a:srgbClr val="D541A0"/>
    <a:srgbClr val="E0D9FB"/>
    <a:srgbClr val="DD86EE"/>
    <a:srgbClr val="DB5FAF"/>
    <a:srgbClr val="811D5D"/>
    <a:srgbClr val="EAEA2E"/>
    <a:srgbClr val="2F2F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249" autoAdjust="0"/>
  </p:normalViewPr>
  <p:slideViewPr>
    <p:cSldViewPr>
      <p:cViewPr varScale="1">
        <p:scale>
          <a:sx n="60" d="100"/>
          <a:sy n="60" d="100"/>
        </p:scale>
        <p:origin x="2700" y="9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594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43E6C-20A6-4073-BC9E-EDE0536FA071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175131-4C0D-4D84-98E2-6175DCD3B92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7176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F98954-B977-4C6C-8E1B-651B26971CBA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81463" y="509588"/>
            <a:ext cx="1765300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385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3D7FF0-32FB-4EDC-A74B-8509BE7A015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6248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2487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8076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6" y="573264"/>
            <a:ext cx="3357563" cy="1220822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154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7253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527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7176" y="3338691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8901" y="3338691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3805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0363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3230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27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748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8096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88081-C3A6-40CA-B35D-4693FFDB4CC9}" type="datetimeFigureOut">
              <a:rPr lang="ru-RU" smtClean="0"/>
              <a:t>13.02.2024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160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1" r:id="rId1"/>
    <p:sldLayoutId id="2147484322" r:id="rId2"/>
    <p:sldLayoutId id="2147484323" r:id="rId3"/>
    <p:sldLayoutId id="2147484324" r:id="rId4"/>
    <p:sldLayoutId id="2147484325" r:id="rId5"/>
    <p:sldLayoutId id="2147484326" r:id="rId6"/>
    <p:sldLayoutId id="2147484327" r:id="rId7"/>
    <p:sldLayoutId id="2147484328" r:id="rId8"/>
    <p:sldLayoutId id="2147484329" r:id="rId9"/>
    <p:sldLayoutId id="2147484330" r:id="rId10"/>
    <p:sldLayoutId id="21474843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517710" y="1530289"/>
            <a:ext cx="9906000" cy="6845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86" y="-2"/>
            <a:ext cx="1066881" cy="108459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251344" y="702027"/>
            <a:ext cx="7488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cs typeface="Times New Roman" pitchFamily="18" charset="0"/>
              </a:rPr>
              <a:t> ЖАДЫНАМА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Script" pitchFamily="66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1600" b="1" dirty="0">
                <a:latin typeface="Segoe Print" pitchFamily="2" charset="0"/>
                <a:cs typeface="Times New Roman" pitchFamily="18" charset="0"/>
              </a:rPr>
              <a:t>«Жасөспірімнің өзіне деген </a:t>
            </a:r>
            <a:r>
              <a:rPr lang="ru-RU" sz="1600" b="1" dirty="0" smtClean="0">
                <a:latin typeface="Segoe Print" pitchFamily="2" charset="0"/>
                <a:cs typeface="Times New Roman" pitchFamily="18" charset="0"/>
              </a:rPr>
              <a:t>сенімділігін</a:t>
            </a:r>
          </a:p>
          <a:p>
            <a:pPr algn="ctr"/>
            <a:r>
              <a:rPr lang="ru-RU" sz="1600" b="1" dirty="0" smtClean="0">
                <a:latin typeface="Segoe Print" pitchFamily="2" charset="0"/>
                <a:cs typeface="Times New Roman" pitchFamily="18" charset="0"/>
              </a:rPr>
              <a:t> </a:t>
            </a:r>
            <a:r>
              <a:rPr lang="ru-RU" sz="1600" b="1" dirty="0">
                <a:latin typeface="Segoe Print" pitchFamily="2" charset="0"/>
                <a:cs typeface="Times New Roman" pitchFamily="18" charset="0"/>
              </a:rPr>
              <a:t>қалай дамытуға болады?»</a:t>
            </a:r>
            <a:endParaRPr lang="ru-RU" sz="1600" b="1" dirty="0" smtClean="0">
              <a:latin typeface="Segoe Print" pitchFamily="2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latin typeface="Segoe Print" pitchFamily="2" charset="0"/>
                <a:cs typeface="Times New Roman" pitchFamily="18" charset="0"/>
              </a:rPr>
              <a:t>(ата-аналар мен мұғалімдер үшін)</a:t>
            </a:r>
            <a:endParaRPr lang="ru-RU" sz="1600" b="1" dirty="0">
              <a:latin typeface="Segoe Print" pitchFamily="2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03066" y="2129813"/>
            <a:ext cx="2684733" cy="1503891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500" b="1" i="1" dirty="0" smtClean="0">
                <a:solidFill>
                  <a:srgbClr val="C00000"/>
                </a:solidFill>
                <a:latin typeface="Century Schoolbook" pitchFamily="18" charset="0"/>
                <a:cs typeface="Times New Roman" pitchFamily="18" charset="0"/>
              </a:rPr>
              <a:t>          Жасөспірімді </a:t>
            </a:r>
          </a:p>
          <a:p>
            <a:pPr algn="just"/>
            <a:r>
              <a:rPr lang="ru-RU" sz="1500" b="1" i="1" dirty="0">
                <a:solidFill>
                  <a:srgbClr val="C00000"/>
                </a:solidFill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ru-RU" sz="1500" b="1" i="1" dirty="0" smtClean="0">
                <a:solidFill>
                  <a:srgbClr val="C00000"/>
                </a:solidFill>
                <a:latin typeface="Century Schoolbook" pitchFamily="18" charset="0"/>
                <a:cs typeface="Times New Roman" pitchFamily="18" charset="0"/>
              </a:rPr>
              <a:t>      жігерлендіріңіз: </a:t>
            </a:r>
            <a:r>
              <a:rPr lang="ru-RU" sz="1500" dirty="0" err="1" smtClean="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Сенімділік</a:t>
            </a:r>
            <a:r>
              <a:rPr lang="ru-RU" sz="1500" dirty="0" smtClean="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көрінеді</a:t>
            </a:r>
            <a:r>
              <a:rPr lang="ru-RU" sz="1500" dirty="0" smtClean="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, </a:t>
            </a:r>
            <a:r>
              <a:rPr lang="ru-RU" sz="1500" dirty="0" err="1" smtClean="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егер</a:t>
            </a:r>
            <a:r>
              <a:rPr lang="ru-RU" sz="1500" dirty="0" smtClean="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сіз</a:t>
            </a:r>
            <a:r>
              <a:rPr lang="ru-RU" sz="1500" dirty="0" smtClean="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: "Мен </a:t>
            </a:r>
            <a:r>
              <a:rPr lang="ru-RU" sz="1500" dirty="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мұны істей </a:t>
            </a:r>
            <a:r>
              <a:rPr lang="ru-RU" sz="1500" dirty="0" smtClean="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алатыныңды </a:t>
            </a:r>
            <a:r>
              <a:rPr lang="ru-RU" sz="1500" dirty="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білемін! </a:t>
            </a:r>
            <a:r>
              <a:rPr lang="ru-RU" sz="1500" dirty="0" smtClean="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Сен </a:t>
            </a:r>
            <a:r>
              <a:rPr lang="ru-RU" sz="1500" dirty="0" err="1" smtClean="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мұны</a:t>
            </a:r>
            <a:r>
              <a:rPr lang="ru-RU" sz="1500" dirty="0" smtClean="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істедің</a:t>
            </a:r>
            <a:r>
              <a:rPr lang="ru-RU" sz="1500" dirty="0" smtClean="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!»</a:t>
            </a:r>
            <a:endParaRPr lang="ru-RU" sz="1500" dirty="0">
              <a:solidFill>
                <a:schemeClr val="tx1"/>
              </a:solidFill>
              <a:latin typeface="Century Schoolbook" pitchFamily="18" charset="0"/>
            </a:endParaRPr>
          </a:p>
        </p:txBody>
      </p:sp>
      <p:sp>
        <p:nvSpPr>
          <p:cNvPr id="26" name="AutoShape 7" descr="https://img3.goodfon.ru/wallpaper/nbig/0/ff/tekstura-material-linii-belyy-133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3688416" y="6364514"/>
            <a:ext cx="3114031" cy="1151031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i="1" dirty="0">
                <a:solidFill>
                  <a:srgbClr val="C00000"/>
                </a:solidFill>
                <a:latin typeface="Century Schoolbook" pitchFamily="18" charset="0"/>
                <a:cs typeface="Times New Roman" pitchFamily="18" charset="0"/>
              </a:rPr>
              <a:t>Жетістікке келтіріңіз: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Жасөспірімді кедергілер туралы емес, сәттілік туралы ойлауға шақырыңыз.</a:t>
            </a:r>
            <a:endParaRPr lang="ru-RU" sz="1400" dirty="0">
              <a:solidFill>
                <a:schemeClr val="tx1"/>
              </a:solidFill>
              <a:latin typeface="Century Schoolbook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862835" y="4313471"/>
            <a:ext cx="3286245" cy="143161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500" b="1" i="1" dirty="0">
                <a:solidFill>
                  <a:srgbClr val="C00000"/>
                </a:solidFill>
                <a:latin typeface="Century Schoolbook" pitchFamily="18" charset="0"/>
                <a:cs typeface="Times New Roman" pitchFamily="18" charset="0"/>
              </a:rPr>
              <a:t>Зерттеуге рұқсат етіңіз: </a:t>
            </a:r>
            <a:r>
              <a:rPr lang="ru-RU" sz="1500" dirty="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жасөспірімдер жаңа нәрселерді білуге, кедергілерді жеңуге және олардың ізімен жүруге </a:t>
            </a:r>
            <a:r>
              <a:rPr lang="ru-RU" sz="1500" dirty="0" err="1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ұмтылатындарға</a:t>
            </a:r>
            <a:r>
              <a:rPr lang="ru-RU" sz="1500" dirty="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таңданады</a:t>
            </a:r>
            <a:r>
              <a:rPr lang="ru-RU" sz="1500" smtClean="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.</a:t>
            </a:r>
            <a:endParaRPr lang="ru-RU" sz="1500" dirty="0">
              <a:solidFill>
                <a:schemeClr val="tx1"/>
              </a:solidFill>
              <a:latin typeface="Century Schoolbook" pitchFamily="18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2924944" y="8180870"/>
            <a:ext cx="3763361" cy="147985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500" dirty="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Олар өздерінің армандары туралы сөйлескен кезде </a:t>
            </a:r>
            <a:r>
              <a:rPr lang="ru-RU" sz="1500" b="1" i="1" dirty="0">
                <a:solidFill>
                  <a:srgbClr val="C00000"/>
                </a:solidFill>
                <a:latin typeface="Century Schoolbook" pitchFamily="18" charset="0"/>
                <a:cs typeface="Times New Roman" pitchFamily="18" charset="0"/>
              </a:rPr>
              <a:t>жасөспірімді тыңдаңыз. </a:t>
            </a:r>
            <a:r>
              <a:rPr lang="ru-RU" sz="1500" dirty="0">
                <a:solidFill>
                  <a:schemeClr val="tx1"/>
                </a:solidFill>
                <a:latin typeface="Century Schoolbook" pitchFamily="18" charset="0"/>
                <a:cs typeface="Times New Roman" pitchFamily="18" charset="0"/>
              </a:rPr>
              <a:t>Сізге қаншалықты алыс болса да, олардың армандарын көтермелеңіз.</a:t>
            </a:r>
            <a:endParaRPr lang="ru-RU" sz="1500" dirty="0">
              <a:solidFill>
                <a:schemeClr val="tx1"/>
              </a:solidFill>
              <a:latin typeface="Century Schoolbook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62835" y="148029"/>
            <a:ext cx="616530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kk-KZ" altLang="ru-RU" sz="1000" b="1" dirty="0" smtClean="0">
                <a:solidFill>
                  <a:prstClr val="black"/>
                </a:solidFill>
                <a:latin typeface="Segoe Print" pitchFamily="2" charset="0"/>
                <a:ea typeface="Times New Roman" pitchFamily="18" charset="0"/>
                <a:cs typeface="Times New Roman" panose="02020603050405020304" pitchFamily="18" charset="0"/>
              </a:rPr>
              <a:t>ҚОСТАНАЙ </a:t>
            </a:r>
            <a:r>
              <a:rPr lang="kk-KZ" altLang="ru-RU" sz="1000" b="1" dirty="0">
                <a:solidFill>
                  <a:prstClr val="black"/>
                </a:solidFill>
                <a:latin typeface="Segoe Print" pitchFamily="2" charset="0"/>
                <a:ea typeface="Times New Roman" pitchFamily="18" charset="0"/>
                <a:cs typeface="Times New Roman" panose="02020603050405020304" pitchFamily="18" charset="0"/>
              </a:rPr>
              <a:t>ОБЛЫСЫ ӘКІМДІГІ БІЛІМ БАСҚАРМАСЫНЫҢ «ПСИХОЛОГИЯЛЫҚ ҚОЛДАУ ЖӘНЕ ҚОСЫМША БІЛІМ БЕРУ ӨҢІРЛІК ОРТАЛЫҒЫ» КММ </a:t>
            </a:r>
          </a:p>
          <a:p>
            <a:pPr lvl="0"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000" dirty="0">
              <a:solidFill>
                <a:prstClr val="black"/>
              </a:solidFill>
              <a:latin typeface="Segoe Print" pitchFamily="2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2175" y="2256812"/>
            <a:ext cx="501794" cy="474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343" y="4313470"/>
            <a:ext cx="500063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925" y="8180871"/>
            <a:ext cx="500063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0" y="8028248"/>
            <a:ext cx="2431557" cy="1632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5575" y="6113900"/>
            <a:ext cx="3024336" cy="201622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40370" y="4126782"/>
            <a:ext cx="2016224" cy="201622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8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1302" y="2000672"/>
            <a:ext cx="3024336" cy="201543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5638" y="6364514"/>
            <a:ext cx="500063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77142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3879</TotalTime>
  <Words>106</Words>
  <Application>Microsoft Office PowerPoint</Application>
  <PresentationFormat>Лист A4 (210x297 мм)</PresentationFormat>
  <Paragraphs>11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Century Schoolbook</vt:lpstr>
      <vt:lpstr>Segoe Print</vt:lpstr>
      <vt:lpstr>Segoe Script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1</cp:lastModifiedBy>
  <cp:revision>392</cp:revision>
  <dcterms:created xsi:type="dcterms:W3CDTF">2019-10-21T11:18:40Z</dcterms:created>
  <dcterms:modified xsi:type="dcterms:W3CDTF">2024-02-13T09:29:44Z</dcterms:modified>
</cp:coreProperties>
</file>