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2568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39A0-4D51-4697-B932-BF633AC15B0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5014-DD2B-48B7-99DD-67478398F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6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39A0-4D51-4697-B932-BF633AC15B0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5014-DD2B-48B7-99DD-67478398F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35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39A0-4D51-4697-B932-BF633AC15B0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5014-DD2B-48B7-99DD-67478398F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19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39A0-4D51-4697-B932-BF633AC15B0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5014-DD2B-48B7-99DD-67478398F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40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39A0-4D51-4697-B932-BF633AC15B0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5014-DD2B-48B7-99DD-67478398F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5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39A0-4D51-4697-B932-BF633AC15B0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5014-DD2B-48B7-99DD-67478398F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73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39A0-4D51-4697-B932-BF633AC15B0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5014-DD2B-48B7-99DD-67478398F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5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39A0-4D51-4697-B932-BF633AC15B0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5014-DD2B-48B7-99DD-67478398F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22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39A0-4D51-4697-B932-BF633AC15B0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5014-DD2B-48B7-99DD-67478398F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5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39A0-4D51-4697-B932-BF633AC15B0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5014-DD2B-48B7-99DD-67478398F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39A0-4D51-4697-B932-BF633AC15B0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5014-DD2B-48B7-99DD-67478398F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0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30000">
              <a:schemeClr val="accent3">
                <a:lumMod val="40000"/>
                <a:lumOff val="60000"/>
              </a:schemeClr>
            </a:gs>
            <a:gs pos="75000">
              <a:schemeClr val="accent3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239A0-4D51-4697-B932-BF633AC15B0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C5014-DD2B-48B7-99DD-67478398F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93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0728" y="96499"/>
            <a:ext cx="5829300" cy="28803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kk-KZ" altLang="ru-RU" sz="10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ҚОСТАНАЙ ОБЛЫСЫ ӘКІМДІГІ БІЛІМ БАСҚАРМАСЫНЫҢ «ПСИХОЛОГИЯЛЫҚ ҚОЛДАУ ЖӘНЕ ҚОСЫМША БІЛІМ БЕРУ ӨҢІРЛІК ОРТАЛЫҒЫ» КММ </a:t>
            </a:r>
            <a:endParaRPr lang="ru-RU" sz="1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888" y="365390"/>
            <a:ext cx="6858000" cy="864096"/>
          </a:xfr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ЖАДЫНАМА</a:t>
            </a:r>
          </a:p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оқушысының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стресске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төзімділігін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қалай </a:t>
            </a:r>
            <a:r>
              <a:rPr lang="ru-RU" sz="1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арттыруға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(ата-аналар үшін)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2888" y="1583096"/>
            <a:ext cx="6620834" cy="1169551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Тыныш</a:t>
            </a: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ортаны</a:t>
            </a: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қамтамасыз</a:t>
            </a: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етіңіз</a:t>
            </a: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Ата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-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аналарда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мектепке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байланысты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жағымсыз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естеліктер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қалуы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мүмкін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бірақ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сіз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баланың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біліміне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деген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көзқарасты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таратпауға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тырысуыңыз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керек-олар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бәрін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сезінеді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және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түсінеді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.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Керісінше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, оны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болашақ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оқу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туралы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жағымды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әңгімелермен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қызықтырыңыз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08920" y="3057818"/>
            <a:ext cx="4024802" cy="1600438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Бала </a:t>
            </a:r>
            <a:r>
              <a:rPr lang="ru-RU" sz="1400" b="1" i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кезінен</a:t>
            </a: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тәуелсіздікке</a:t>
            </a: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баулу </a:t>
            </a:r>
          </a:p>
          <a:p>
            <a:pPr algn="just"/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Тұрақты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бақылау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жақсы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нәрсеге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әкелмейді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, тек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баланы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жарақаттауы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мүмкін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. Оны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Тәуелсіздікке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үйретіңіз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, оған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қарапайым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үй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тапсырмаларын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орындауға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сеніңіз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содан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кейін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бала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өзінің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нақты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білімі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үшін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баға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ала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алады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888" y="5357390"/>
            <a:ext cx="2956072" cy="1600438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Балаңыздың</a:t>
            </a: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жағында</a:t>
            </a: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болыңыз</a:t>
            </a: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Орта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жолды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табуға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тырысыңыз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мұғалімдердің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ұсыныстарын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тыңдаңыз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және оларды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орындаңыз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бірақ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балаңыздың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ерекшеліктері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мүдделерін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ұмытпаңыз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4976" y="6976460"/>
            <a:ext cx="4178746" cy="2031325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Толқу</a:t>
            </a: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Оқытудың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басында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барлық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бірінші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сынып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оқушылары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нағыз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толқуды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дамытады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өйткені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айналасындағылардың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бәрі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өте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қызықты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және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жаңа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.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Бірақ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бұл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уақытша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.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Содан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кейін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алғашқы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қиындықтар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пайда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болады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.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Жаңа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оқушының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көз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алдында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отты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ұстауға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тырысыңыз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және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оқуға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 мотивация </a:t>
            </a:r>
            <a:r>
              <a:rPr lang="ru-RU" sz="1400" b="1" dirty="0" err="1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жасаңыз</a:t>
            </a:r>
            <a:r>
              <a:rPr lang="ru-RU" sz="1400" b="1" dirty="0">
                <a:solidFill>
                  <a:srgbClr val="0070C0"/>
                </a:solidFill>
                <a:latin typeface="Century" panose="020406040505050203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0088"/>
            <a:ext cx="2708920" cy="23599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" y="1"/>
            <a:ext cx="962999" cy="827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606" y="4694250"/>
            <a:ext cx="3543100" cy="22395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7304315"/>
            <a:ext cx="2304256" cy="1313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7323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171</Words>
  <Application>Microsoft Office PowerPoint</Application>
  <PresentationFormat>Экран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</vt:lpstr>
      <vt:lpstr>Times New Roman</vt:lpstr>
      <vt:lpstr>Тема Office</vt:lpstr>
      <vt:lpstr>ҚОСТАНАЙ ОБЛЫСЫ ӘКІМДІГІ БІЛІМ БАСҚАРМАСЫНЫҢ «ПСИХОЛОГИЯЛЫҚ ҚОЛДАУ ЖӘНЕ ҚОСЫМША БІЛІМ БЕРУ ӨҢІРЛІК ОРТАЛЫҒЫ» КММ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TelefonDoveriya</dc:creator>
  <cp:lastModifiedBy>1</cp:lastModifiedBy>
  <cp:revision>10</cp:revision>
  <dcterms:created xsi:type="dcterms:W3CDTF">2023-08-20T16:10:49Z</dcterms:created>
  <dcterms:modified xsi:type="dcterms:W3CDTF">2024-02-13T09:30:33Z</dcterms:modified>
</cp:coreProperties>
</file>