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2"/>
    <a:srgbClr val="007E39"/>
    <a:srgbClr val="FF9966"/>
    <a:srgbClr val="FF99FF"/>
    <a:srgbClr val="0B2B93"/>
    <a:srgbClr val="2857EE"/>
    <a:srgbClr val="23CBDD"/>
    <a:srgbClr val="FF3399"/>
    <a:srgbClr val="E24EC6"/>
    <a:srgbClr val="EAE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 varScale="1">
        <p:scale>
          <a:sx n="61" d="100"/>
          <a:sy n="61" d="100"/>
        </p:scale>
        <p:origin x="268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33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9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44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99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09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72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9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21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1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62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32010" y="1515992"/>
            <a:ext cx="992202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" y="-16018"/>
            <a:ext cx="1205756" cy="1225776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277" y="514104"/>
            <a:ext cx="7200311" cy="1107996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ЖАДЫНАМА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«Өзін-өзі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бағалау мен өзіне деген 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сенімділікті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қалай арттыруға болады?» 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(оқушылар мен ата-аналар</a:t>
            </a:r>
            <a: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ға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арналған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)</a:t>
            </a:r>
            <a:endParaRPr lang="kk-KZ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6712" y="-16018"/>
            <a:ext cx="620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 smtClean="0">
                <a:latin typeface="Segoe Print" pitchFamily="2" charset="0"/>
                <a:ea typeface="Segoe UI Symbol" pitchFamily="34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00" b="1" dirty="0">
                <a:latin typeface="Segoe Print" pitchFamily="2" charset="0"/>
                <a:ea typeface="Segoe UI Symbol" pitchFamily="34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b="1" dirty="0">
              <a:latin typeface="Segoe Print" pitchFamily="2" charset="0"/>
              <a:ea typeface="Segoe UI Symbol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6760" y="1634093"/>
            <a:ext cx="3193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solidFill>
                  <a:prstClr val="black"/>
                </a:solidFill>
                <a:latin typeface="Bookman Old Style" pitchFamily="18" charset="0"/>
              </a:rPr>
              <a:t>Өзіңізді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басқа адамдармен салыстыруды доғарыңыз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, кемшіліктеріңіз үшін </a:t>
            </a:r>
            <a:r>
              <a:rPr lang="ru-RU" sz="1400" dirty="0" err="1">
                <a:solidFill>
                  <a:prstClr val="black"/>
                </a:solidFill>
                <a:latin typeface="Bookman Old Style" pitchFamily="18" charset="0"/>
              </a:rPr>
              <a:t>өзіңізді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Bookman Old Style" pitchFamily="18" charset="0"/>
              </a:rPr>
              <a:t>айыптамаңыз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6760" y="2604224"/>
            <a:ext cx="31933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latin typeface="Bookman Old Style" pitchFamily="18" charset="0"/>
              </a:rPr>
              <a:t>Сіздің </a:t>
            </a:r>
            <a:r>
              <a:rPr lang="ru-RU" sz="1400" b="1" i="1" dirty="0">
                <a:latin typeface="Bookman Old Style" pitchFamily="18" charset="0"/>
              </a:rPr>
              <a:t>жетістіктеріңіз бен жағымды қасиеттеріңіздің тізімін жасаңыз.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467222" y="3453595"/>
            <a:ext cx="31814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smtClean="0">
                <a:solidFill>
                  <a:prstClr val="black"/>
                </a:solidFill>
                <a:latin typeface="Bookman Old Style" pitchFamily="18" charset="0"/>
              </a:rPr>
              <a:t>Өзіңізге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адал болыңыз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және өзіңізге ұнайтын нәрсені жасауға тырысыңыз.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58850" y="4235597"/>
            <a:ext cx="30243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solidFill>
                  <a:prstClr val="black"/>
                </a:solidFill>
                <a:latin typeface="Bookman Old Style" pitchFamily="18" charset="0"/>
              </a:rPr>
              <a:t>Сізді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қолдауға дайын позитивті және сенімді адамдармен сөйлесуге тырысыңыз.</a:t>
            </a:r>
            <a:endParaRPr lang="ru-RU" sz="1400" b="1" i="1" dirty="0">
              <a:latin typeface="Bookman Old Style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0472" y="6034732"/>
            <a:ext cx="30779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Өзін-өзі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бағалауды арттыру үшін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аффирмацияларды қолданыңыз.</a:t>
            </a:r>
            <a:endParaRPr lang="ru-RU" sz="1400" b="1" i="1" dirty="0">
              <a:latin typeface="Bookman Old Style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37955" y="7412424"/>
            <a:ext cx="3338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Өзін-өзі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бағалауды жақсартуға арналған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семинарларды, кітаптарды, аудио және бейне жазбаларды пайдаланыңыз.</a:t>
            </a:r>
            <a:endParaRPr lang="ru-RU" sz="1400" b="1" i="1" dirty="0">
              <a:latin typeface="Bookman Old Style" pitchFamily="18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127589" y="1634093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1.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130272" y="2685524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2793666" y="3516896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2789883" y="4331364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4.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161152" y="5363443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5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161152" y="6173485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6.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7835" y="5256460"/>
            <a:ext cx="30805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solidFill>
                  <a:prstClr val="black"/>
                </a:solidFill>
                <a:latin typeface="Bookman Old Style" pitchFamily="18" charset="0"/>
              </a:rPr>
              <a:t>Басқаларға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көмектесе алатын әрекеттерді жасаңыз.</a:t>
            </a:r>
            <a:endParaRPr lang="ru-RU" sz="1400" b="1" i="1" dirty="0">
              <a:latin typeface="Bookman Old Style" pitchFamily="18" charset="0"/>
            </a:endParaRPr>
          </a:p>
        </p:txBody>
      </p:sp>
      <p:sp>
        <p:nvSpPr>
          <p:cNvPr id="28" name="Шестиугольник 27"/>
          <p:cNvSpPr/>
          <p:nvPr/>
        </p:nvSpPr>
        <p:spPr>
          <a:xfrm>
            <a:off x="2755697" y="7412424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7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29" name="Шестиугольник 28"/>
          <p:cNvSpPr/>
          <p:nvPr/>
        </p:nvSpPr>
        <p:spPr>
          <a:xfrm>
            <a:off x="2758281" y="8565706"/>
            <a:ext cx="648072" cy="576064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8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33702" y="8562461"/>
            <a:ext cx="32211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 smtClean="0">
                <a:solidFill>
                  <a:prstClr val="black"/>
                </a:solidFill>
                <a:latin typeface="Bookman Old Style" pitchFamily="18" charset="0"/>
              </a:rPr>
              <a:t>Әрекет 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етіңіз, </a:t>
            </a:r>
            <a:r>
              <a:rPr lang="ru-RU" sz="1400" b="1" i="1" dirty="0" err="1">
                <a:solidFill>
                  <a:prstClr val="black"/>
                </a:solidFill>
                <a:latin typeface="Bookman Old Style" pitchFamily="18" charset="0"/>
              </a:rPr>
              <a:t>өйткені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b="1" i="1" dirty="0" err="1" smtClean="0">
                <a:solidFill>
                  <a:prstClr val="black"/>
                </a:solidFill>
                <a:latin typeface="Bookman Old Style" pitchFamily="18" charset="0"/>
              </a:rPr>
              <a:t>сіз</a:t>
            </a:r>
            <a:r>
              <a:rPr lang="ru-RU" sz="1400" b="1" i="1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smtClean="0">
                <a:solidFill>
                  <a:prstClr val="black"/>
                </a:solidFill>
                <a:latin typeface="Bookman Old Style" pitchFamily="18" charset="0"/>
              </a:rPr>
              <a:t>үлкен</a:t>
            </a:r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мүмкіндіктері бар, үлкен </a:t>
            </a:r>
            <a:r>
              <a:rPr lang="ru-RU" sz="1400" dirty="0" err="1">
                <a:solidFill>
                  <a:prstClr val="black"/>
                </a:solidFill>
                <a:latin typeface="Bookman Old Style" pitchFamily="18" charset="0"/>
              </a:rPr>
              <a:t>әлеуеті</a:t>
            </a:r>
            <a:r>
              <a:rPr lang="ru-RU" sz="1400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бар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Bookman Old Style" pitchFamily="18" charset="0"/>
              </a:rPr>
              <a:t>ерекше</a:t>
            </a:r>
            <a:r>
              <a:rPr lang="ru-RU" sz="1400" b="1" i="1" dirty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Bookman Old Style" pitchFamily="18" charset="0"/>
              </a:rPr>
              <a:t>адамсыз</a:t>
            </a:r>
            <a:r>
              <a:rPr lang="ru-RU" sz="1400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endParaRPr lang="ru-RU" sz="1400" dirty="0">
              <a:latin typeface="Bookman Old Style" pitchFamily="18" charset="0"/>
            </a:endParaRPr>
          </a:p>
        </p:txBody>
      </p:sp>
      <p:pic>
        <p:nvPicPr>
          <p:cNvPr id="1027" name="Picture 3" descr="C:\Users\TelefonDoveriya\Desktop\kak-zhenshhine-povysit-samoocenku-kartin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904" y="1601995"/>
            <a:ext cx="2417283" cy="18891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TelefonDoveriya\Desktop\AdobeStock_121112823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405" y="5274725"/>
            <a:ext cx="2661266" cy="20320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lefonDoveriya\Desktop\fd8eb454bfbca9db803e245a1017beac-1024x68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96" y="6800051"/>
            <a:ext cx="2459736" cy="18008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elefonDoveriya\Desktop\18b5b478f155626e2a7a937603d7c2e80490aad2_3000_2000_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" y="3342888"/>
            <a:ext cx="2408035" cy="19318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6" y="8578768"/>
            <a:ext cx="2222270" cy="139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3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4182</TotalTime>
  <Words>132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Segoe Print</vt:lpstr>
      <vt:lpstr>Segoe Script</vt:lpstr>
      <vt:lpstr>Segoe UI 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447</cp:revision>
  <dcterms:created xsi:type="dcterms:W3CDTF">2019-10-21T11:18:40Z</dcterms:created>
  <dcterms:modified xsi:type="dcterms:W3CDTF">2024-02-13T09:30:57Z</dcterms:modified>
</cp:coreProperties>
</file>