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22"/>
    <a:srgbClr val="007E39"/>
    <a:srgbClr val="FF9966"/>
    <a:srgbClr val="FF99FF"/>
    <a:srgbClr val="0B2B93"/>
    <a:srgbClr val="2857EE"/>
    <a:srgbClr val="23CBDD"/>
    <a:srgbClr val="FF3399"/>
    <a:srgbClr val="E24EC6"/>
    <a:srgbClr val="EAE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61" d="100"/>
          <a:sy n="61" d="100"/>
        </p:scale>
        <p:origin x="268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33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7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6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44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99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09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72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9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21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14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2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16234" y="1531772"/>
            <a:ext cx="9890461" cy="685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2" y="15538"/>
            <a:ext cx="1145431" cy="1164449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91418" y="438841"/>
            <a:ext cx="7200311" cy="954107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ЖАДЫНАМА </a:t>
            </a:r>
            <a:r>
              <a:rPr lang="kk-K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 «Кибербуллингтен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қалай қорғануға болады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?» 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(о</a:t>
            </a:r>
            <a:r>
              <a:rPr lang="kk-K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қушыларға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арналған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)</a:t>
            </a:r>
            <a:endParaRPr lang="kk-KZ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36712" y="-16018"/>
            <a:ext cx="620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b="1" dirty="0">
              <a:latin typeface="Segoe Print" pitchFamily="2" charset="0"/>
              <a:ea typeface="Segoe UI Symbol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8757" y="1280592"/>
            <a:ext cx="64585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Кибербуллинг-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 желідегі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адамды қорлау, агрессия, қорқыту; бұзақылық; әлеуметтік бойкот жариялау туралы хабарламалар </a:t>
            </a:r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мазалайтын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жағдай.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36712" y="2003894"/>
            <a:ext cx="376779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Segoe Print" pitchFamily="2" charset="0"/>
              </a:rPr>
              <a:t>Ұрысқа </a:t>
            </a:r>
            <a:r>
              <a:rPr lang="ru-RU" sz="1400" b="1" i="1" dirty="0">
                <a:latin typeface="Segoe Print" pitchFamily="2" charset="0"/>
              </a:rPr>
              <a:t>асықпаңыз.</a:t>
            </a: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Агрессивті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хабарламаларға жауап бермес бұрын ересектермен кеңесіңіз. Өзіңіз үшін ережелер жасауға тырысыңыз: хабарламалар жазып, жібермес бұрын, сіз тынышталуыңыз керек.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01230" y="3569751"/>
            <a:ext cx="37455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err="1" smtClean="0">
                <a:latin typeface="Segoe Print" pitchFamily="2" charset="0"/>
              </a:rPr>
              <a:t>Киберрепутацияңызды</a:t>
            </a:r>
            <a:r>
              <a:rPr lang="ru-RU" sz="1400" b="1" i="1" dirty="0" smtClean="0">
                <a:latin typeface="Segoe Print" pitchFamily="2" charset="0"/>
              </a:rPr>
              <a:t> </a:t>
            </a:r>
            <a:r>
              <a:rPr lang="ru-RU" sz="1400" b="1" i="1" dirty="0">
                <a:latin typeface="Segoe Print" pitchFamily="2" charset="0"/>
              </a:rPr>
              <a:t>басқарыңыз.</a:t>
            </a: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Қылмыскердің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анонимді аккаунтының артында кім тұрғанын анықтау жолдарын іздеңіз. Желідегі анонимділік ойдан шығарылған.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57920" y="4730569"/>
            <a:ext cx="37363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Segoe Print" pitchFamily="2" charset="0"/>
              </a:rPr>
              <a:t>Жастарға </a:t>
            </a:r>
            <a:r>
              <a:rPr lang="ru-RU" sz="1400" b="1" i="1" dirty="0">
                <a:latin typeface="Segoe Print" pitchFamily="2" charset="0"/>
              </a:rPr>
              <a:t>виртуалды құрмет көрсетіңіз.</a:t>
            </a: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Бұзақы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виртуалды өмір салтын ұстанбаңыз. Интернет барлық әрекеттерді тіркейді және оларды сақтайды. Оларды жою қиын болады.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57920" y="6126608"/>
            <a:ext cx="37363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Segoe Print" pitchFamily="2" charset="0"/>
              </a:rPr>
              <a:t>Бір </a:t>
            </a:r>
            <a:r>
              <a:rPr lang="ru-RU" sz="1400" b="1" i="1" dirty="0">
                <a:latin typeface="Segoe Print" pitchFamily="2" charset="0"/>
              </a:rPr>
              <a:t>негативті елемеңіз.</a:t>
            </a: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Бір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реттік қорлайтын хабарламаларды елемеген дұрыс. Әдетте агрессия бастапқы кезеңде тоқтайды.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03188" y="6953237"/>
            <a:ext cx="38149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Segoe Print" pitchFamily="2" charset="0"/>
              </a:rPr>
              <a:t>Агрессорды </a:t>
            </a:r>
            <a:r>
              <a:rPr lang="ru-RU" sz="1400" b="1" i="1" dirty="0">
                <a:latin typeface="Segoe Print" pitchFamily="2" charset="0"/>
              </a:rPr>
              <a:t>блоктаңыз</a:t>
            </a:r>
            <a:r>
              <a:rPr lang="ru-RU" sz="1400" b="1" i="1" dirty="0" smtClean="0">
                <a:latin typeface="Segoe Print" pitchFamily="2" charset="0"/>
              </a:rPr>
              <a:t>.</a:t>
            </a:r>
            <a:endParaRPr lang="ru-RU" sz="1400" dirty="0">
              <a:solidFill>
                <a:prstClr val="black"/>
              </a:solidFill>
              <a:latin typeface="Bookman Old Style" pitchFamily="18" charset="0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Жедел хабар алмасу бағдарламаларында, әлеуметтік желілерде сіз белгілі бір мекен-жайларға хабарлама жіберуге тыйым сала аласыз.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2194" y="8352196"/>
            <a:ext cx="38589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 smtClean="0">
                <a:latin typeface="Segoe Print" pitchFamily="2" charset="0"/>
              </a:rPr>
              <a:t>Кибербуллинг </a:t>
            </a:r>
            <a:r>
              <a:rPr lang="ru-RU" sz="1400" b="1" i="1" dirty="0">
                <a:latin typeface="Segoe Print" pitchFamily="2" charset="0"/>
              </a:rPr>
              <a:t>құрбанына қолдау көрсетіңіз.</a:t>
            </a:r>
          </a:p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Bookman Old Style" pitchFamily="18" charset="0"/>
              </a:rPr>
              <a:t>Қуғыншыға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</a:rPr>
              <a:t>оның әрекеттерін теріс бағалайтындығыңызды көрсетіңіз. Ересектерге желідегі агрессивті мінез-құлық фактісі туралы хабарлаңыз.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69900" y="2288704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1.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74122" y="3866495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2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2386625" y="4793119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436111" y="6115564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4.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74122" y="7069671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5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69326" y="8468629"/>
            <a:ext cx="648072" cy="576064"/>
          </a:xfrm>
          <a:prstGeom prst="hex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6.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416" y="4891201"/>
            <a:ext cx="3224362" cy="189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TelefonDoveriya\Downloads\2023-04-05_12-00-45 — коп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900" y="1833865"/>
            <a:ext cx="2038005" cy="283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TelefonDoveriya\Desktop\A0QlNjva1kQ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285" y="7099058"/>
            <a:ext cx="2294190" cy="162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596" y="8531527"/>
            <a:ext cx="2160532" cy="136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6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4108</TotalTime>
  <Words>186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Segoe Print</vt:lpstr>
      <vt:lpstr>Segoe Script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432</cp:revision>
  <dcterms:created xsi:type="dcterms:W3CDTF">2019-10-21T11:18:40Z</dcterms:created>
  <dcterms:modified xsi:type="dcterms:W3CDTF">2024-02-13T09:33:15Z</dcterms:modified>
</cp:coreProperties>
</file>