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44" r:id="rId1"/>
  </p:sldMasterIdLst>
  <p:notesMasterIdLst>
    <p:notesMasterId r:id="rId3"/>
  </p:notesMasterIdLst>
  <p:handoutMasterIdLst>
    <p:handoutMasterId r:id="rId4"/>
  </p:handoutMasterIdLst>
  <p:sldIdLst>
    <p:sldId id="277" r:id="rId2"/>
  </p:sldIdLst>
  <p:sldSz cx="6858000" cy="9906000" type="A4"/>
  <p:notesSz cx="9928225" cy="67976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C22"/>
    <a:srgbClr val="007E39"/>
    <a:srgbClr val="FF9966"/>
    <a:srgbClr val="FF99FF"/>
    <a:srgbClr val="0B2B93"/>
    <a:srgbClr val="2857EE"/>
    <a:srgbClr val="23CBDD"/>
    <a:srgbClr val="FF3399"/>
    <a:srgbClr val="E24EC6"/>
    <a:srgbClr val="EAEA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5309" autoAdjust="0"/>
  </p:normalViewPr>
  <p:slideViewPr>
    <p:cSldViewPr>
      <p:cViewPr varScale="1">
        <p:scale>
          <a:sx n="61" d="100"/>
          <a:sy n="61" d="100"/>
        </p:scale>
        <p:origin x="2682" y="90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3313" cy="34021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622594" y="0"/>
            <a:ext cx="4303313" cy="34021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143E6C-20A6-4073-BC9E-EDE0536FA071}" type="datetimeFigureOut">
              <a:rPr lang="ru-RU" smtClean="0"/>
              <a:t>13.02.2024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456378"/>
            <a:ext cx="4303313" cy="3402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622594" y="6456378"/>
            <a:ext cx="4303313" cy="3402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175131-4C0D-4D84-98E2-6175DCD3B92B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471760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622925" y="0"/>
            <a:ext cx="4303713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F98954-B977-4C6C-8E1B-651B26971CBA}" type="datetimeFigureOut">
              <a:rPr lang="ru-RU" smtClean="0"/>
              <a:t>13.02.2024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081463" y="509588"/>
            <a:ext cx="1765300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92188" y="3228975"/>
            <a:ext cx="7943850" cy="30591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456363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622925" y="6456363"/>
            <a:ext cx="4303713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3D7FF0-32FB-4EDC-A74B-8509BE7A015F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962489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88081-C3A6-40CA-B35D-4693FFDB4CC9}" type="datetimeFigureOut">
              <a:rPr lang="ru-RU" smtClean="0"/>
              <a:t>13.02.2024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AE7DB-6FD6-41D2-843A-30616D9FF9C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783371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88081-C3A6-40CA-B35D-4693FFDB4CC9}" type="datetimeFigureOut">
              <a:rPr lang="ru-RU" smtClean="0"/>
              <a:t>13.02.2024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AE7DB-6FD6-41D2-843A-30616D9FF9C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087950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96700"/>
            <a:ext cx="1543050" cy="845220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96700"/>
            <a:ext cx="4514850" cy="845220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88081-C3A6-40CA-B35D-4693FFDB4CC9}" type="datetimeFigureOut">
              <a:rPr lang="ru-RU" smtClean="0"/>
              <a:t>13.02.2024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AE7DB-6FD6-41D2-843A-30616D9FF9C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60644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88081-C3A6-40CA-B35D-4693FFDB4CC9}" type="datetimeFigureOut">
              <a:rPr lang="ru-RU" smtClean="0"/>
              <a:t>13.02.2024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AE7DB-6FD6-41D2-843A-30616D9FF9C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894463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88081-C3A6-40CA-B35D-4693FFDB4CC9}" type="datetimeFigureOut">
              <a:rPr lang="ru-RU" smtClean="0"/>
              <a:t>13.02.2024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AE7DB-6FD6-41D2-843A-30616D9FF9C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619946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42900" y="2311401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86150" y="2311401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88081-C3A6-40CA-B35D-4693FFDB4CC9}" type="datetimeFigureOut">
              <a:rPr lang="ru-RU" smtClean="0"/>
              <a:t>13.02.2024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AE7DB-6FD6-41D2-843A-30616D9FF9C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900910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88081-C3A6-40CA-B35D-4693FFDB4CC9}" type="datetimeFigureOut">
              <a:rPr lang="ru-RU" smtClean="0"/>
              <a:t>13.02.2024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AE7DB-6FD6-41D2-843A-30616D9FF9C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527231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88081-C3A6-40CA-B35D-4693FFDB4CC9}" type="datetimeFigureOut">
              <a:rPr lang="ru-RU" smtClean="0"/>
              <a:t>13.02.2024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AE7DB-6FD6-41D2-843A-30616D9FF9C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419943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88081-C3A6-40CA-B35D-4693FFDB4CC9}" type="datetimeFigureOut">
              <a:rPr lang="ru-RU" smtClean="0"/>
              <a:t>13.02.2024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AE7DB-6FD6-41D2-843A-30616D9FF9C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39115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88081-C3A6-40CA-B35D-4693FFDB4CC9}" type="datetimeFigureOut">
              <a:rPr lang="ru-RU" smtClean="0"/>
              <a:t>13.02.2024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AE7DB-6FD6-41D2-843A-30616D9FF9C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022143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88081-C3A6-40CA-B35D-4693FFDB4CC9}" type="datetimeFigureOut">
              <a:rPr lang="ru-RU" smtClean="0"/>
              <a:t>13.02.2024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AE7DB-6FD6-41D2-843A-30616D9FF9C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251469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A88081-C3A6-40CA-B35D-4693FFDB4CC9}" type="datetimeFigureOut">
              <a:rPr lang="ru-RU" smtClean="0"/>
              <a:t>13.02.2024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CAE7DB-6FD6-41D2-843A-30616D9FF9C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426221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45" r:id="rId1"/>
    <p:sldLayoutId id="2147484346" r:id="rId2"/>
    <p:sldLayoutId id="2147484347" r:id="rId3"/>
    <p:sldLayoutId id="2147484348" r:id="rId4"/>
    <p:sldLayoutId id="2147484349" r:id="rId5"/>
    <p:sldLayoutId id="2147484350" r:id="rId6"/>
    <p:sldLayoutId id="2147484351" r:id="rId7"/>
    <p:sldLayoutId id="2147484352" r:id="rId8"/>
    <p:sldLayoutId id="2147484353" r:id="rId9"/>
    <p:sldLayoutId id="2147484354" r:id="rId10"/>
    <p:sldLayoutId id="21474843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-1516234" y="1531772"/>
            <a:ext cx="9890461" cy="6857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42" y="15538"/>
            <a:ext cx="1145431" cy="1164449"/>
          </a:xfrm>
          <a:prstGeom prst="rect">
            <a:avLst/>
          </a:prstGeom>
        </p:spPr>
      </p:pic>
      <p:sp>
        <p:nvSpPr>
          <p:cNvPr id="48" name="Прямоугольник 47"/>
          <p:cNvSpPr/>
          <p:nvPr/>
        </p:nvSpPr>
        <p:spPr>
          <a:xfrm>
            <a:off x="91418" y="438841"/>
            <a:ext cx="7200311" cy="954107"/>
          </a:xfrm>
          <a:prstGeom prst="rect">
            <a:avLst/>
          </a:prstGeom>
          <a:noFill/>
          <a:ln w="76200"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kk-KZ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66" charset="0"/>
                <a:cs typeface="Times New Roman" pitchFamily="18" charset="0"/>
              </a:rPr>
              <a:t>ЖАДЫНАМА </a:t>
            </a:r>
            <a:r>
              <a:rPr lang="kk-KZ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66" charset="0"/>
                <a:cs typeface="Times New Roman" pitchFamily="18" charset="0"/>
              </a:rPr>
              <a:t> </a:t>
            </a:r>
          </a:p>
          <a:p>
            <a:pPr algn="ctr"/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66" charset="0"/>
                <a:cs typeface="Times New Roman" pitchFamily="18" charset="0"/>
              </a:rPr>
              <a:t>  «Кибербуллингтен </a:t>
            </a:r>
            <a:r>
              <a:rPr lang="ru-RU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66" charset="0"/>
                <a:cs typeface="Times New Roman" pitchFamily="18" charset="0"/>
              </a:rPr>
              <a:t>қалай қорғануға болады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66" charset="0"/>
                <a:cs typeface="Times New Roman" pitchFamily="18" charset="0"/>
              </a:rPr>
              <a:t>?» </a:t>
            </a:r>
          </a:p>
          <a:p>
            <a:pPr algn="ctr"/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66" charset="0"/>
                <a:cs typeface="Times New Roman" pitchFamily="18" charset="0"/>
              </a:rPr>
              <a:t>(о</a:t>
            </a:r>
            <a:r>
              <a:rPr lang="kk-KZ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66" charset="0"/>
                <a:cs typeface="Times New Roman" pitchFamily="18" charset="0"/>
              </a:rPr>
              <a:t>қушыларға 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66" charset="0"/>
                <a:cs typeface="Times New Roman" pitchFamily="18" charset="0"/>
              </a:rPr>
              <a:t>арналған</a:t>
            </a:r>
            <a:r>
              <a:rPr lang="ru-RU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66" charset="0"/>
                <a:cs typeface="Times New Roman" pitchFamily="18" charset="0"/>
              </a:rPr>
              <a:t>)</a:t>
            </a:r>
            <a:endParaRPr lang="kk-KZ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Script" pitchFamily="66" charset="0"/>
              <a:cs typeface="Times New Roman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836712" y="-16018"/>
            <a:ext cx="6203416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kk-KZ" altLang="ru-RU" sz="1000" b="1" dirty="0" smtClean="0">
                <a:latin typeface="Segoe Print" pitchFamily="2" charset="0"/>
                <a:ea typeface="Segoe UI Symbol" pitchFamily="34" charset="0"/>
                <a:cs typeface="Times New Roman" panose="02020603050405020304" pitchFamily="18" charset="0"/>
              </a:rPr>
              <a:t>ҚОСТАНАЙ </a:t>
            </a:r>
            <a:r>
              <a:rPr lang="kk-KZ" altLang="ru-RU" sz="1000" b="1" dirty="0">
                <a:latin typeface="Segoe Print" pitchFamily="2" charset="0"/>
                <a:ea typeface="Segoe UI Symbol" pitchFamily="34" charset="0"/>
                <a:cs typeface="Times New Roman" panose="02020603050405020304" pitchFamily="18" charset="0"/>
              </a:rPr>
              <a:t>ОБЛЫСЫ ӘКІМДІГІ БІЛІМ БАСҚАРМАСЫНЫҢ «ПСИХОЛОГИЯЛЫҚ ҚОЛДАУ ЖӘНЕ ҚОСЫМША БІЛІМ БЕРУ ӨҢІРЛІК ОРТАЛЫҒЫ» КММ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altLang="ru-RU" sz="1000" b="1" dirty="0">
              <a:latin typeface="Segoe Print" pitchFamily="2" charset="0"/>
              <a:ea typeface="Segoe UI Symbol" pitchFamily="34" charset="0"/>
              <a:cs typeface="Times New Roman" panose="02020603050405020304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258757" y="1280592"/>
            <a:ext cx="6458505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b="1" dirty="0" smtClean="0">
                <a:latin typeface="Segoe Print" pitchFamily="2" charset="0"/>
              </a:rPr>
              <a:t>Кибербуллинг-</a:t>
            </a:r>
            <a:r>
              <a:rPr lang="ru-RU" sz="1400" dirty="0" smtClean="0">
                <a:solidFill>
                  <a:prstClr val="black"/>
                </a:solidFill>
                <a:latin typeface="Bookman Old Style" pitchFamily="18" charset="0"/>
              </a:rPr>
              <a:t> желідегі </a:t>
            </a:r>
            <a:r>
              <a:rPr lang="ru-RU" sz="1400" dirty="0">
                <a:solidFill>
                  <a:prstClr val="black"/>
                </a:solidFill>
                <a:latin typeface="Bookman Old Style" pitchFamily="18" charset="0"/>
              </a:rPr>
              <a:t>адамды қорлау, агрессия, қорқыту; бұзақылық; әлеуметтік бойкот жариялау туралы хабарламалар </a:t>
            </a:r>
            <a:r>
              <a:rPr lang="ru-RU" sz="1400" dirty="0" smtClean="0">
                <a:solidFill>
                  <a:prstClr val="black"/>
                </a:solidFill>
                <a:latin typeface="Bookman Old Style" pitchFamily="18" charset="0"/>
              </a:rPr>
              <a:t>мазалайтын </a:t>
            </a:r>
            <a:r>
              <a:rPr lang="ru-RU" sz="1400" dirty="0">
                <a:solidFill>
                  <a:prstClr val="black"/>
                </a:solidFill>
                <a:latin typeface="Bookman Old Style" pitchFamily="18" charset="0"/>
              </a:rPr>
              <a:t>жағдай.</a:t>
            </a:r>
            <a:endParaRPr lang="ru-RU" sz="1400" dirty="0">
              <a:latin typeface="Bookman Old Style" pitchFamily="18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836712" y="2003894"/>
            <a:ext cx="3767795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sz="1400" b="1" i="1" dirty="0" smtClean="0">
                <a:latin typeface="Segoe Print" pitchFamily="2" charset="0"/>
              </a:rPr>
              <a:t>Ұрысқа </a:t>
            </a:r>
            <a:r>
              <a:rPr lang="ru-RU" sz="1400" b="1" i="1" dirty="0">
                <a:latin typeface="Segoe Print" pitchFamily="2" charset="0"/>
              </a:rPr>
              <a:t>асықпаңыз.</a:t>
            </a:r>
          </a:p>
          <a:p>
            <a:pPr algn="just"/>
            <a:r>
              <a:rPr lang="ru-RU" sz="1400" dirty="0" smtClean="0">
                <a:solidFill>
                  <a:prstClr val="black"/>
                </a:solidFill>
                <a:latin typeface="Bookman Old Style" pitchFamily="18" charset="0"/>
              </a:rPr>
              <a:t>Агрессивті </a:t>
            </a:r>
            <a:r>
              <a:rPr lang="ru-RU" sz="1400" dirty="0">
                <a:solidFill>
                  <a:prstClr val="black"/>
                </a:solidFill>
                <a:latin typeface="Bookman Old Style" pitchFamily="18" charset="0"/>
              </a:rPr>
              <a:t>хабарламаларға жауап бермес бұрын ересектермен кеңесіңіз. Өзіңіз үшін ережелер жасауға тырысыңыз: хабарламалар жазып, жібермес бұрын, сіз тынышталуыңыз керек.</a:t>
            </a:r>
            <a:endParaRPr lang="ru-RU" sz="1400" dirty="0">
              <a:latin typeface="Bookman Old Style" pitchFamily="18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801230" y="3569751"/>
            <a:ext cx="3745541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sz="1400" b="1" i="1" dirty="0" err="1" smtClean="0">
                <a:latin typeface="Segoe Print" pitchFamily="2" charset="0"/>
              </a:rPr>
              <a:t>Киберрепутацияңызды</a:t>
            </a:r>
            <a:r>
              <a:rPr lang="ru-RU" sz="1400" b="1" i="1" dirty="0" smtClean="0">
                <a:latin typeface="Segoe Print" pitchFamily="2" charset="0"/>
              </a:rPr>
              <a:t> </a:t>
            </a:r>
            <a:r>
              <a:rPr lang="ru-RU" sz="1400" b="1" i="1" dirty="0">
                <a:latin typeface="Segoe Print" pitchFamily="2" charset="0"/>
              </a:rPr>
              <a:t>басқарыңыз.</a:t>
            </a:r>
          </a:p>
          <a:p>
            <a:pPr algn="just"/>
            <a:r>
              <a:rPr lang="ru-RU" sz="1400" dirty="0" smtClean="0">
                <a:solidFill>
                  <a:prstClr val="black"/>
                </a:solidFill>
                <a:latin typeface="Bookman Old Style" pitchFamily="18" charset="0"/>
              </a:rPr>
              <a:t>Қылмыскердің </a:t>
            </a:r>
            <a:r>
              <a:rPr lang="ru-RU" sz="1400" dirty="0">
                <a:solidFill>
                  <a:prstClr val="black"/>
                </a:solidFill>
                <a:latin typeface="Bookman Old Style" pitchFamily="18" charset="0"/>
              </a:rPr>
              <a:t>анонимді аккаунтының артында кім тұрғанын анықтау жолдарын іздеңіз. Желідегі анонимділік ойдан шығарылған.</a:t>
            </a:r>
            <a:endParaRPr lang="ru-RU" sz="1400" dirty="0">
              <a:latin typeface="Bookman Old Style" pitchFamily="18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3057920" y="4730569"/>
            <a:ext cx="3736309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sz="1400" b="1" i="1" dirty="0" smtClean="0">
                <a:latin typeface="Segoe Print" pitchFamily="2" charset="0"/>
              </a:rPr>
              <a:t>Жастарға </a:t>
            </a:r>
            <a:r>
              <a:rPr lang="ru-RU" sz="1400" b="1" i="1" dirty="0">
                <a:latin typeface="Segoe Print" pitchFamily="2" charset="0"/>
              </a:rPr>
              <a:t>виртуалды құрмет көрсетіңіз.</a:t>
            </a:r>
          </a:p>
          <a:p>
            <a:pPr algn="just"/>
            <a:r>
              <a:rPr lang="ru-RU" sz="1400" dirty="0" smtClean="0">
                <a:solidFill>
                  <a:prstClr val="black"/>
                </a:solidFill>
                <a:latin typeface="Bookman Old Style" pitchFamily="18" charset="0"/>
              </a:rPr>
              <a:t>Бұзақы </a:t>
            </a:r>
            <a:r>
              <a:rPr lang="ru-RU" sz="1400" dirty="0">
                <a:solidFill>
                  <a:prstClr val="black"/>
                </a:solidFill>
                <a:latin typeface="Bookman Old Style" pitchFamily="18" charset="0"/>
              </a:rPr>
              <a:t>виртуалды өмір салтын ұстанбаңыз. Интернет барлық әрекеттерді тіркейді және оларды сақтайды. Оларды жою қиын болады.</a:t>
            </a:r>
            <a:endParaRPr lang="ru-RU" sz="1400" dirty="0">
              <a:latin typeface="Bookman Old Style" pitchFamily="18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3057920" y="6126608"/>
            <a:ext cx="373630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sz="1400" b="1" i="1" dirty="0" smtClean="0">
                <a:latin typeface="Segoe Print" pitchFamily="2" charset="0"/>
              </a:rPr>
              <a:t>Бір </a:t>
            </a:r>
            <a:r>
              <a:rPr lang="ru-RU" sz="1400" b="1" i="1" dirty="0">
                <a:latin typeface="Segoe Print" pitchFamily="2" charset="0"/>
              </a:rPr>
              <a:t>негативті елемеңіз.</a:t>
            </a:r>
          </a:p>
          <a:p>
            <a:pPr algn="just"/>
            <a:r>
              <a:rPr lang="ru-RU" sz="1400" dirty="0" smtClean="0">
                <a:solidFill>
                  <a:prstClr val="black"/>
                </a:solidFill>
                <a:latin typeface="Bookman Old Style" pitchFamily="18" charset="0"/>
              </a:rPr>
              <a:t>Бір </a:t>
            </a:r>
            <a:r>
              <a:rPr lang="ru-RU" sz="1400" dirty="0">
                <a:solidFill>
                  <a:prstClr val="black"/>
                </a:solidFill>
                <a:latin typeface="Bookman Old Style" pitchFamily="18" charset="0"/>
              </a:rPr>
              <a:t>реттік қорлайтын хабарламаларды елемеген дұрыс. Әдетте агрессия бастапқы кезеңде тоқтайды.</a:t>
            </a:r>
            <a:endParaRPr lang="ru-RU" sz="1400" dirty="0">
              <a:latin typeface="Bookman Old Style" pitchFamily="18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803188" y="6953237"/>
            <a:ext cx="381494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sz="1400" b="1" i="1" dirty="0" smtClean="0">
                <a:latin typeface="Segoe Print" pitchFamily="2" charset="0"/>
              </a:rPr>
              <a:t>Агрессорды </a:t>
            </a:r>
            <a:r>
              <a:rPr lang="ru-RU" sz="1400" b="1" i="1" dirty="0">
                <a:latin typeface="Segoe Print" pitchFamily="2" charset="0"/>
              </a:rPr>
              <a:t>блоктаңыз</a:t>
            </a:r>
            <a:r>
              <a:rPr lang="ru-RU" sz="1400" b="1" i="1" dirty="0" smtClean="0">
                <a:latin typeface="Segoe Print" pitchFamily="2" charset="0"/>
              </a:rPr>
              <a:t>.</a:t>
            </a:r>
            <a:endParaRPr lang="ru-RU" sz="1400" dirty="0">
              <a:solidFill>
                <a:prstClr val="black"/>
              </a:solidFill>
              <a:latin typeface="Bookman Old Style" pitchFamily="18" charset="0"/>
            </a:endParaRPr>
          </a:p>
          <a:p>
            <a:pPr lvl="0" algn="just"/>
            <a:r>
              <a:rPr lang="ru-RU" sz="1400" dirty="0">
                <a:solidFill>
                  <a:prstClr val="black"/>
                </a:solidFill>
                <a:latin typeface="Bookman Old Style" pitchFamily="18" charset="0"/>
              </a:rPr>
              <a:t>Жедел хабар алмасу бағдарламаларында, әлеуметтік желілерде сіз белгілі бір мекен-жайларға хабарлама жіберуге тыйым сала аласыз.</a:t>
            </a:r>
            <a:endParaRPr lang="ru-RU" sz="1400" dirty="0">
              <a:latin typeface="Bookman Old Style" pitchFamily="18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722194" y="8352196"/>
            <a:ext cx="385893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sz="1400" b="1" i="1" dirty="0" smtClean="0">
                <a:latin typeface="Segoe Print" pitchFamily="2" charset="0"/>
              </a:rPr>
              <a:t>Кибербуллинг </a:t>
            </a:r>
            <a:r>
              <a:rPr lang="ru-RU" sz="1400" b="1" i="1" dirty="0">
                <a:latin typeface="Segoe Print" pitchFamily="2" charset="0"/>
              </a:rPr>
              <a:t>құрбанына қолдау көрсетіңіз.</a:t>
            </a:r>
          </a:p>
          <a:p>
            <a:pPr lvl="0" algn="just"/>
            <a:r>
              <a:rPr lang="ru-RU" sz="1400" dirty="0" smtClean="0">
                <a:solidFill>
                  <a:prstClr val="black"/>
                </a:solidFill>
                <a:latin typeface="Bookman Old Style" pitchFamily="18" charset="0"/>
              </a:rPr>
              <a:t>Қуғыншыға </a:t>
            </a:r>
            <a:r>
              <a:rPr lang="ru-RU" sz="1400" dirty="0">
                <a:solidFill>
                  <a:prstClr val="black"/>
                </a:solidFill>
                <a:latin typeface="Bookman Old Style" pitchFamily="18" charset="0"/>
              </a:rPr>
              <a:t>оның әрекеттерін теріс бағалайтындығыңызды көрсетіңіз. Ересектерге желідегі агрессивті мінез-құлық фактісі туралы хабарлаңыз.</a:t>
            </a:r>
            <a:endParaRPr lang="ru-RU" sz="1400" dirty="0">
              <a:latin typeface="Bookman Old Style" pitchFamily="18" charset="0"/>
            </a:endParaRPr>
          </a:p>
        </p:txBody>
      </p:sp>
      <p:sp>
        <p:nvSpPr>
          <p:cNvPr id="3" name="Шестиугольник 2"/>
          <p:cNvSpPr/>
          <p:nvPr/>
        </p:nvSpPr>
        <p:spPr>
          <a:xfrm>
            <a:off x="69900" y="2288704"/>
            <a:ext cx="648072" cy="576064"/>
          </a:xfrm>
          <a:prstGeom prst="hexagon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66" charset="0"/>
              </a:rPr>
              <a:t>1.</a:t>
            </a:r>
            <a:endParaRPr lang="ru-RU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Script" pitchFamily="66" charset="0"/>
            </a:endParaRPr>
          </a:p>
        </p:txBody>
      </p:sp>
      <p:sp>
        <p:nvSpPr>
          <p:cNvPr id="15" name="Шестиугольник 14"/>
          <p:cNvSpPr/>
          <p:nvPr/>
        </p:nvSpPr>
        <p:spPr>
          <a:xfrm>
            <a:off x="74122" y="3866495"/>
            <a:ext cx="648072" cy="576064"/>
          </a:xfrm>
          <a:prstGeom prst="hexagon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66" charset="0"/>
              </a:rPr>
              <a:t>2</a:t>
            </a:r>
            <a:r>
              <a:rPr lang="ru-RU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66" charset="0"/>
              </a:rPr>
              <a:t>.</a:t>
            </a:r>
            <a:endParaRPr lang="ru-RU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Script" pitchFamily="66" charset="0"/>
            </a:endParaRPr>
          </a:p>
        </p:txBody>
      </p:sp>
      <p:sp>
        <p:nvSpPr>
          <p:cNvPr id="16" name="Шестиугольник 15"/>
          <p:cNvSpPr/>
          <p:nvPr/>
        </p:nvSpPr>
        <p:spPr>
          <a:xfrm>
            <a:off x="2386625" y="4793119"/>
            <a:ext cx="648072" cy="576064"/>
          </a:xfrm>
          <a:prstGeom prst="hexagon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66" charset="0"/>
              </a:rPr>
              <a:t>3</a:t>
            </a:r>
            <a:r>
              <a:rPr lang="ru-RU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66" charset="0"/>
              </a:rPr>
              <a:t>.</a:t>
            </a:r>
            <a:endParaRPr lang="ru-RU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Script" pitchFamily="66" charset="0"/>
            </a:endParaRPr>
          </a:p>
        </p:txBody>
      </p:sp>
      <p:sp>
        <p:nvSpPr>
          <p:cNvPr id="17" name="Шестиугольник 16"/>
          <p:cNvSpPr/>
          <p:nvPr/>
        </p:nvSpPr>
        <p:spPr>
          <a:xfrm>
            <a:off x="2436111" y="6115564"/>
            <a:ext cx="648072" cy="576064"/>
          </a:xfrm>
          <a:prstGeom prst="hexagon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66" charset="0"/>
              </a:rPr>
              <a:t>4.</a:t>
            </a:r>
            <a:endParaRPr lang="ru-RU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Script" pitchFamily="66" charset="0"/>
            </a:endParaRPr>
          </a:p>
        </p:txBody>
      </p:sp>
      <p:sp>
        <p:nvSpPr>
          <p:cNvPr id="18" name="Шестиугольник 17"/>
          <p:cNvSpPr/>
          <p:nvPr/>
        </p:nvSpPr>
        <p:spPr>
          <a:xfrm>
            <a:off x="74122" y="7069671"/>
            <a:ext cx="648072" cy="576064"/>
          </a:xfrm>
          <a:prstGeom prst="hexagon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66" charset="0"/>
              </a:rPr>
              <a:t>5</a:t>
            </a:r>
            <a:r>
              <a:rPr lang="ru-RU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66" charset="0"/>
              </a:rPr>
              <a:t>.</a:t>
            </a:r>
            <a:endParaRPr lang="ru-RU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Script" pitchFamily="66" charset="0"/>
            </a:endParaRPr>
          </a:p>
        </p:txBody>
      </p:sp>
      <p:sp>
        <p:nvSpPr>
          <p:cNvPr id="19" name="Шестиугольник 18"/>
          <p:cNvSpPr/>
          <p:nvPr/>
        </p:nvSpPr>
        <p:spPr>
          <a:xfrm>
            <a:off x="69326" y="8468629"/>
            <a:ext cx="648072" cy="576064"/>
          </a:xfrm>
          <a:prstGeom prst="hexagon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66" charset="0"/>
              </a:rPr>
              <a:t>6.</a:t>
            </a:r>
            <a:endParaRPr lang="ru-RU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Script" pitchFamily="66" charset="0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5416" y="4891201"/>
            <a:ext cx="3224362" cy="18991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4" name="Picture 10" descr="C:\Users\TelefonDoveriya\Downloads\2023-04-05_12-00-45 — копия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0900" y="1833865"/>
            <a:ext cx="2038005" cy="28369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5" name="Picture 11" descr="C:\Users\TelefonDoveriya\Desktop\A0QlNjva1kQ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8285" y="7099058"/>
            <a:ext cx="2294190" cy="16212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9596" y="8531527"/>
            <a:ext cx="2160532" cy="1365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10651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4108</TotalTime>
  <Words>186</Words>
  <Application>Microsoft Office PowerPoint</Application>
  <PresentationFormat>Лист A4 (210x297 мм)</PresentationFormat>
  <Paragraphs>23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9" baseType="lpstr">
      <vt:lpstr>Arial</vt:lpstr>
      <vt:lpstr>Bookman Old Style</vt:lpstr>
      <vt:lpstr>Calibri</vt:lpstr>
      <vt:lpstr>Segoe Print</vt:lpstr>
      <vt:lpstr>Segoe Script</vt:lpstr>
      <vt:lpstr>Segoe UI Symbol</vt:lpstr>
      <vt:lpstr>Times New Roman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1</cp:lastModifiedBy>
  <cp:revision>432</cp:revision>
  <dcterms:created xsi:type="dcterms:W3CDTF">2019-10-21T11:18:40Z</dcterms:created>
  <dcterms:modified xsi:type="dcterms:W3CDTF">2024-02-13T09:33:15Z</dcterms:modified>
</cp:coreProperties>
</file>